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9"/>
  </p:notesMasterIdLst>
  <p:sldIdLst>
    <p:sldId id="256" r:id="rId2"/>
    <p:sldId id="257" r:id="rId3"/>
    <p:sldId id="258" r:id="rId4"/>
    <p:sldId id="259" r:id="rId5"/>
    <p:sldId id="275" r:id="rId6"/>
    <p:sldId id="268" r:id="rId7"/>
    <p:sldId id="260" r:id="rId8"/>
    <p:sldId id="261" r:id="rId9"/>
    <p:sldId id="262" r:id="rId10"/>
    <p:sldId id="273" r:id="rId11"/>
    <p:sldId id="263" r:id="rId12"/>
    <p:sldId id="272" r:id="rId13"/>
    <p:sldId id="269" r:id="rId14"/>
    <p:sldId id="265" r:id="rId15"/>
    <p:sldId id="270" r:id="rId16"/>
    <p:sldId id="271"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66AC"/>
    <a:srgbClr val="285B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4660"/>
  </p:normalViewPr>
  <p:slideViewPr>
    <p:cSldViewPr snapToGrid="0">
      <p:cViewPr varScale="1">
        <p:scale>
          <a:sx n="67" d="100"/>
          <a:sy n="67" d="100"/>
        </p:scale>
        <p:origin x="4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6T18:02:28.881"/>
    </inkml:context>
    <inkml:brush xml:id="br0">
      <inkml:brushProperty name="width" value="0.35" units="cm"/>
      <inkml:brushProperty name="height" value="0.35" units="cm"/>
      <inkml:brushProperty name="color" value="#FFFFFF"/>
    </inkml:brush>
  </inkml:definitions>
  <inkml:trace contextRef="#ctx0" brushRef="#br0">422 76 3305,'0'0'180,"0"0"-1,0-1 1,0 1 0,0 0 0,0 0-1,0 0 1,0 0 0,0 0 0,0 0 0,0 0-1,0-1 1,0 1 0,0 0 0,0 0 0,0 0-1,0 0 1,0 0 0,0 0 0,0-1 0,0 1-1,0 0 1,0 0 0,0 0 0,0 0 0,0 0-1,0 0 1,1 0 0,-1-1 0,0 1 0,0 0-1,0 0 1,0 0 0,0 0 0,0 0 0,0 0-1,0 0 1,0 0 0,1 0 0,-1 0 0,0 0-1,0 0 1,0 0 0,0-1 0,0 1 0,0 0-1,0 0 1,1 0 0,-1 0 0,0 0 0,0 0-1,0 0 1,0 0-180,12-1 1166,-11 1-1136,1 0-1,-1 0 1,0 0 0,0 0 0,1 0 0,-1 0 0,0 0-1,0-1 1,0 1 0,1 0 0,-1-1 0,0 1-1,0-1 1,0 0 0,0 1-30,-1 0 40,0 0 0,0-1 0,1 1 0,-1 0 1,0 0-1,0 0 0,0 0 0,0 0 0,0-1 0,0 1 0,0 0 0,0 0 0,0 0 0,0 0 0,0-1 1,0 1-1,0 0 0,0 0 0,0 0 0,0 0 0,0 0 0,0-1 0,0 1 0,0 0 0,0 0 0,0 0 1,0 0-1,0 0 0,0-1 0,0 1 0,0 0 0,-1 0 0,1 0 0,0 0 0,0 0 0,0 0 1,0-1-1,0 1 0,0 0 0,-1 0-40,-8-1 570,-18 6-819,15-3 394,4-1-142,0 0 0,0 1 0,0 0 0,-4 1-3,-13 4 18,15-5-13,-1 0-1,0-1 0,0 0 0,1-1 0,-1 0 0,0-1 0,0 0 1,0-1-1,1 0 0,-4-1-4,-66-9-3406,54 14 2542,23-2 726,0 1 0,0-1 1,0 1-1,1-1 0,-1 0 0,0 0 1,0-1-1,0 1 0,0 0 0,0-1 1,-2-1 137,-27-15-3057,4-3-3358,28 19 6215</inkml:trace>
  <inkml:trace contextRef="#ctx0" brushRef="#br0" timeOffset="1208.305">13 0 1384,'7'10'701,"-8"-7"-202,-5-4-244,-6-5-2445,11 5 2029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2T17:11:07.274"/>
    </inkml:context>
    <inkml:brush xml:id="br0">
      <inkml:brushProperty name="width" value="0.025" units="cm"/>
      <inkml:brushProperty name="height" value="0.025" units="cm"/>
    </inkml:brush>
  </inkml:definitions>
  <inkml:trace contextRef="#ctx0" brushRef="#br0">457 119 624,'15'24'323,"-16"-28"169,-1 0-1,1-1 1,0 1-1,1-1 1,-1 1 0,1-5-492,-4-23-20,3 21 16,1 10 16,0 0-1,0 1 0,0-1 0,0 0 0,0 0 1,0 0-1,-1 0 0,1 0 0,0 0 1,-1 0-1,1 0 0,0 0 0,-1 1 0,1-1 1,-1 0-1,0 0-11,0-2 427,0 1 0,0 0 0,0-1 0,1 1 0,-1-1 0,0 1 0,1-1 0,0 0 0,0 1 0,0-1 0,0 1-427,0-12 5217,0 14-5070,-1-1 0,1 1-1,-1-1 1,0 1 0,1 0 0,-1-1 0,1 1 0,-1 0 0,1-1-1,-1 1 1,0 0 0,1 0 0,-1-1 0,0 1 0,1 0-1,-1 0 1,0 0 0,1 0 0,-1 0 0,0 0 0,1 0-1,-2 0-146,-20 1 648,17-1-583,2 0-45,0 0 0,0 0-1,0 1 1,-1-1-1,1 1 1,0 0-1,0 0 1,0 0-1,0 0 1,0 1-1,0-1-19,-27 10 124,20-10 91,8-1-208,0 0-1,1 0 1,-1 0 0,1 0-1,-1 1 1,0-1 0,1 1-1,-1-1 1,1 1 0,-1 0-1,1 0 1,0-1 0,-1 1-1,1 0 1,0 0 0,-1 0-1,1 1 1,0-1 0,0 0-1,0 1-6,-80 71 88,66-57-94,12-13 13,0 1 0,0-1 0,0 0 0,-1 0 0,1-1 0,-1 1 0,1-1 1,-1 1-1,-2 0-7,4-2 0,0 0 0,0 0 0,1 0 0,-1 1 0,1-1 0,-1 1 0,1-1 0,-1 1 0,1 0 1,0-1-1,0 1 0,-1 1 0,1-1-2,0-1 1,0 1 0,-1 0 0,1 0 0,-1 0 0,1-1-1,-1 1 1,1-1 0,-1 1 0,0-1 0,0 0-1,-1 1 2,0-1 3,0 1 0,1 0 0,-1 0 0,0 0 0,1 1 0,-1-1 0,1 1 0,-1 0-3,-13 13-4,4-2 20,11-12-16,0-1 1,0 1-1,0-1 1,0 0-1,0 1 1,0-1-1,-1 0 0,1 0 1,0 1-1,-1-1 1,1 0-1,-1 0 1,0 0-1,0 0 0,1 1 1,-1-1-1,0 1 1,0 0-1,1 0 1,-1 0-1,1 0 1,-1 0-1,1 0 1,0 0-1,0 1 1,0-1-1,0 0 1,0 3-1,-10 37-15,5-21 22,5-18 3,-1 0-1,1 0 1,0 1-1,0-1 1,1 0-1,-1 1 1,1-1 0,0 1-1,-1 0-9,2 6-5,-3 21-22,-1-24 31,-1 6-75,3 16 94,0-20-13,0 0 1,1-1-1,0 1 0,0 0 0,1 0 0,0-1 1,1 1-1,0-1 0,0 2-10,12 26-12,-16-39 347,2 0-3600,0 2 2186</inkml:trace>
  <inkml:trace contextRef="#ctx0" brushRef="#br0" timeOffset="1">280 351 2425,'-5'-1'10382,"2"1"-8559,11 0-2570,-7-1 753,-1 1 0,0-1 0,0 1 0,1 0-1,-1-1 1,0 1 0,0-1 0,0 1 0,0 0 0,0-1 0,0 1 0,0-1 0,0 1-1,0-1 1,0 1 0,0-1 0,0 1 0,0 0 0,0-1 0,0 1 0,0-1 0,0 1-1,0-1 1,-1 1 0,1 0 0,0-1 0,0 1 0,0 0 0,-1-1 0,1 1-1,0 0 1,-1-1 0,1 1 0,0 0 0,-1-1 0,1 1 0,0 0 0,-1 0 0,1-1-1,-1 1 1,1 0-6,-9 0-968,9 0 567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2T17:11:07.276"/>
    </inkml:context>
    <inkml:brush xml:id="br0">
      <inkml:brushProperty name="width" value="0.05" units="cm"/>
      <inkml:brushProperty name="height" value="0.05" units="cm"/>
    </inkml:brush>
  </inkml:definitions>
  <inkml:trace contextRef="#ctx0" brushRef="#br0">4 9 3769,'1'-8'3524,"-1"8"-3342,0 0 0,0 0 0,0 0-1,0 0 1,0 0 0,0 0 0,0 0 0,0 0 0,0 0-1,0 0 1,0 0 0,0 0 0,0 0 0,0 0-1,0 0 1,0 0 0,0 0 0,0 0 0,0 0-1,0 0 1,0 0 0,0 0 0,0 0 0,0 0 0,1-1-1,-1 1 1,0 0-182,10 18 1050,-7-14-1021,45 65 2063,2 7-2092,-34-47 305,1 0 0,1-1 0,2-1 0,1-1 1,0-1-1,2-1 0,19 16-305,-33-33 52,22 19 62,-29-24-110,-1-1 0,0 1 1,0-1-1,1 1 0,-1 0 0,0-1 0,0 1 0,0 0 0,-1 0 0,1 0 0,0-1 1,-1 1-1,1 0 0,-1 0 0,0 0 0,1 0 0,-1 1-4,0-3-30,0 1 0,0-1 0,-1 0 0,1 0 0,0 1 0,0-1 0,0 0 0,0 1 0,-1-1 0,1 0 0,0 0 1,0 1-1,-1-1 0,1 0 0,0 0 0,0 0 0,-1 1 0,1-1 0,0 0 0,-1 0 0,1 0 0,0 0 0,-1 0 0,1 1 0,0-1 0,-1 0 0,1 0 0,0 0 0,-1 0 0,1 0 0,0 0 0,-1 0 0,1 0 0,0 0 0,-1 0 0,1-1 0,0 1 0,-1 0 0,1 0 0,0 0 0,-1 0 0,1 0 1,0-1-1,0 1 0,-1 0 0,1 0 0,0 0 0,0-1 0,-1 1 30,-22-13-3039,16 8 1636,-14-5-6</inkml:trace>
  <inkml:trace contextRef="#ctx0" brushRef="#br0" timeOffset="1">15 415 3641,'-12'2'4180,"9"-2"-75,14-10-2084,-6 5-2138,25-26 897,-2-1 0,-1-1 0,3-9-780,-12 17 115,0 0 0,2 2 0,1 0 0,0 1-1,2 1 1,0 2 0,1 0 0,24-14-115,-31 22 11,12-5-9,-29 16-19,0 0 0,0 0-1,0 0 1,0 0 0,0 0-1,0 0 1,0 0-1,0 0 1,0 0 0,0 0-1,0 0 1,0 0 0,0 0-1,0 0 1,0 0 0,0 0-1,0 0 1,0 0 0,0 0-1,0 0 1,0 0 0,0 0-1,0 0 1,1 0-1,-1 0 1,0 0 0,0 0-1,0 0 1,0 0 0,0 0-1,0 0 1,0 0 0,0 0-1,0 0 1,0 0 0,0 0 17,-6 6-1083,1-3 454,-8 9-142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2T17:11:07.278"/>
    </inkml:context>
    <inkml:brush xml:id="br0">
      <inkml:brushProperty name="width" value="0.05" units="cm"/>
      <inkml:brushProperty name="height" value="0.05" units="cm"/>
    </inkml:brush>
  </inkml:definitions>
  <inkml:trace contextRef="#ctx0" brushRef="#br0">0 9 3353,'2'-9'4603,"3"9"-1795,11 17-854,-5-3-1979,22 20 785,-2 3-1,-1 0 0,5 13-759,-18-21 409,-7-12-195,1 0 0,0-1 0,12 14-214,-12-25-1027,-12-5 811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2T17:11:07.279"/>
    </inkml:context>
    <inkml:brush xml:id="br0">
      <inkml:brushProperty name="width" value="0.05" units="cm"/>
      <inkml:brushProperty name="height" value="0.05" units="cm"/>
    </inkml:brush>
  </inkml:definitions>
  <inkml:trace contextRef="#ctx0" brushRef="#br0">288 7 3401,'1'-7'5903,"-5"10"-2755,-11 15-1769,13-16-1416,-8 11 229,-7 8 295,1 0 1,1 2 0,0 2-488,-34 76 877,-9 18-298,41-89-897,2 0 0,1 1 0,2 0 0,1 1 0,-2 13 318,8-29-640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2T17:11:07.280"/>
    </inkml:context>
    <inkml:brush xml:id="br0">
      <inkml:brushProperty name="width" value="0.05" units="cm"/>
      <inkml:brushProperty name="height" value="0.05" units="cm"/>
    </inkml:brush>
  </inkml:definitions>
  <inkml:trace contextRef="#ctx0" brushRef="#br0">46 3 3297,'-13'2'567,"10"-1"-371,1-1-1,-1 1 0,1-1 0,-1 0 0,1 1 1,-1-1-1,1-1 0,-1 1 0,1 0 1,-1-1-1,-1 0-195,6 1 4715,11-1-4840,300-2 839,-303 3-720,-3 0 25,1 0 0,-1 0 0,0 1 0,0 0 0,1 0-1,-1 1 1,0 0 0,5 2-19,-37 16 344,24-19-344,-20 19 119,2 0 0,-2 4-119,8-7 135,-10 13-8,-1-1 0,-2-1 0,0 0 0,-2-3 0,-4 2-127,0-4 254,-26 19 6,53-37-202,-1 0 1,1 1-1,0-1 1,0 1-1,0 0 1,1 0-1,0 1 1,0-1-59,4-5 39,0-1 7,0 0 50,0 0 10,0 0 20,0 0-10,16 4 54,0-1-166,-1-1 0,1-1 1,0 0-1,0-1 1,7-2-5,90-11 45,-77 8 0,34-3-63,105-17-283,-175 25 237,0 0 0,0 0 0,1 0-1,-1 0 1,0 0 0,0 0 0,1 0 0,-1 0 0,0 0 0,0-1 0,0 1-1,1 0 1,-1 0 0,0 0 0,0 0 0,0 0 0,1-1 0,-1 1-1,0 0 1,0 0 0,0 0 0,0-1 0,1 1 0,-1 0 0,0 0-1,0 0 1,0-1 0,0 1 0,0 0 0,0 0 0,0-1 0,0 1 64,0-3-809</inkml:trace>
  <inkml:trace contextRef="#ctx0" brushRef="#br0" timeOffset="1">68 201 4217,'-24'-6'2120,"34"5"-839,4 1-217,0 0-160,5 0-184,4-1-176,6-1-176,3-1-120,0 1-168,-1-3 0,-4 4-40,-3-4 1,-4-2 7,1 3-56,-7-6-489,1 2 361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6T18:02:37.742"/>
    </inkml:context>
    <inkml:brush xml:id="br0">
      <inkml:brushProperty name="width" value="0.05" units="cm"/>
      <inkml:brushProperty name="height" value="0.05" units="cm"/>
      <inkml:brushProperty name="color" value="#FFFFFF"/>
    </inkml:brush>
  </inkml:definitions>
  <inkml:trace contextRef="#ctx0" brushRef="#br0">703 160 2497,'13'3'7743,"10"8"-4503,-5-1-2544,-13-9-575,1 1 0,-1-1-1,1 0 1,0 0 0,-1-1-1,1 1 1,0-1-1,-1 0 1,1-1 0,0 0-1,3 0-120,-8 1 0,-26-22 651,20 19-636,0 0 0,-1 1 1,1-1-1,-1 1 0,0 0 0,0 0 0,1 1 0,-1 0 1,0 0-1,0 0 0,-4 1-15,13 0-3,36 3-56,-35-2 54,0-1 1,0 0-1,1-1 0,-1 1 1,0-1-1,0 0 0,1 0 1,-1 0-1,2-1 5,-6 2 3,0 0 0,0 0 0,0 0-1,0 0 1,1 0 0,-1-1 0,0 1 0,0 0 0,0 0 0,0 0 0,0 0 0,0 0 0,0 0-1,0 0 1,1-1 0,-1 1 0,0 0 0,0 0 0,0 0 0,0 0 0,0 0 0,0-1 0,0 1-1,0 0 1,0 0 0,0 0 0,0 0 0,0 0 0,0-1 0,0 1 0,0 0 0,0 0 0,0 0 0,0 0-1,0 0 1,0-1 0,0 1 0,0 0 0,-1 0 0,1 0 0,0 0 0,0 0 0,0 0 0,0 0-1,0-1 1,0 1 0,0 0-3,-9-6 118,-11-3 39,8 4-91,9 3-69,1 1 0,-1-1 0,0 1 0,0 0 0,0 0 0,0 0 0,0 1 0,0-1 0,0 1 0,0 0 0,0-1 3,3 2-3,-1-1 1,1 0-1,0 0 0,-1 0 1,1 0-1,0 0 0,0 0 1,-1 1-1,1-1 1,0 0-1,-1 0 0,1 0 1,0 1-1,0-1 0,0 0 1,-1 0-1,1 1 0,0-1 1,0 0-1,0 1 1,0-1-1,0 0 0,-1 0 1,1 1-1,0-1 0,0 0 1,0 1-1,0-1 0,0 0 1,0 1-1,0-1 1,0 0-1,0 1 0,0-1 1,0 0-1,0 1 0,0-1 1,1 0-1,-1 1 0,0-1 1,0 0-1,0 0 1,0 1-1,0-1 0,1 0 1,-1 1-1,0-1 0,0 0 1,1 0-1,-1 0 0,0 1 1,1-1 2,13 12-54,-9-11 52,0 1 0,0-1 0,-1 0 0,1-1 0,1 1 0,-1-1 0,0 0 0,0 0 0,0 0 0,0-1 0,0 0 0,3-1 2,-8 2 2,1 0 0,-1 0 0,0 0 1,0 0-1,0 0 0,0 0 0,0 0 0,1 0 0,-1-1 0,0 1 0,0 0 0,0 0 0,0 0 0,0 0 0,0 0 1,0 0-1,0 0 0,1-1 0,-1 1 0,0 0 0,0 0 0,0 0 0,0 0 0,0 0 0,0-1 0,0 1 1,0 0-1,0 0 0,0 0 0,0 0 0,0-1 0,0 1 0,0 0 0,0 0 0,0 0 0,0 0 0,0-1 0,0 1 1,0 0-1,0 0 0,0 0 0,0 0 0,-1 0 0,1-1 0,0 1-2,-8-6 97,-11-3-5,-24 0-32,40 8-63,-1 1 0,1-1-1,0 1 1,-1 0-1,1 1 1,0-1 0,-1 1-1,1-1 1,0 1 0,0 0-1,0 0 1,-1 0 3,3 0-3,0 0 0,1 0-1,-1 0 1,0 0 0,1 0 0,-1 0 0,1 0 0,-1 0-1,1 0 1,0 0 0,-1 0 0,1 0 0,0 0 0,-1 0 0,1 0-1,0 0 1,0 0 0,0 0 0,0 0 0,0 0 0,0 0-1,1 1 1,-1-1 0,0 0 0,0 0 0,1 0 0,-1 0 0,1 0-1,-1 0 1,1 0 0,-1 0 0,1 0 3,1 3-11,0 0 0,0-1 0,0 1 0,1-1 1,-1 1-1,1-1 0,0 0 0,0 1 11,-2-4 1,-1 1-1,1-1 1,-1 1 0,1-1-1,0 1 1,-1-1 0,1 1-1,0-1 1,-1 0 0,1 1-1,0-1 1,0 0 0,0 0-1,-1 0 1,1 1 0,0-1-1,0 0 1,0 0 0,-1 0-1,1 0 1,0 0 0,0 0 0,0-1-1,-1 1 1,1 0 0,0 0-1,0-1 1,-1 1 0,1 0-1,0-1 1,-1 1 0,1 0-1,0-1 1,-1 1 0,1-1-1,0 0 1,-1 1 0,1-1-1,-1 1 1,1-1 0,-1 0-1,1 1 1,-1-1 0,0 0 0,1 0-1,-1 0 1,1-1 1,0 1-1,-1-1 1,1 1-1,-1-1 1,0 1-1,0 0 1,1-1-1,-1 0 1,0 1 0,0-1-1,-1 1 1,1-1-1,0 1 1,0-1-1,-1 1 1,1 0-1,-1-1 1,1 1-1,-1-1 1,1 1 0,-1 0-1,0-1 1,0 1-1,0 0-1,-2-2 8,-1 1 0,1-1-1,-1 1 1,1 0 0,-1 0 0,0 1 0,0-1-1,0 1 1,-2-1-8,4 2-2,1-1 1,-1 1-1,0 0 1,1 0-1,-1 0 1,1 0-1,-1 0 1,0 0-1,1 0 1,-1 0-1,0 0 0,0 1 2,2-1-7,-1 1 0,1-1-1,-1 0 1,0 1 0,1-1-1,-1 0 1,1 1-1,0-1 1,-1 1 0,1-1-1,-1 1 1,1-1 0,0 1-1,-1-1 1,1 1-1,0-1 1,-1 1 0,1 0-1,0-1 1,0 1 0,0 0-1,0-1 1,-1 1-1,1-1 1,0 1 0,0 0-1,0-1 1,0 1 0,1 0 7,-1 2-5,0 0 1,1 1 0,0-1 0,0 0-1,0 0 1,0-1 0,0 1 0,1 0-1,-1 0 1,1 0 0,0-1 0,-1 1-1,1-1 1,0 1 0,1-1 0,-1 0-1,0 0 1,1 0 0,-1 0 0,1 0 0,0-1-1,0 1 5,1 0-3,0 0 0,1 1 0,-1-2 0,1 1-1,0-1 1,-1 1 0,1-1 0,0-1 0,0 1-1,0-1 1,0 1 0,0-1 0,3-1 3,-4 0-2,0 1 1,1-1-1,-1 0 1,0-1-1,0 1 1,0-1-1,0 0 1,0 0-1,0 0 1,0 0-1,-1-1 1,3-1 1,-4 2 4,-1 0 0,1 1 0,0-1 1,-1 0-1,0 0 0,1 0 0,-1 0 0,0-1 1,0 1-1,0 0 0,-1 0 0,1-1 0,0 1 1,-1 0-1,1-1 0,-1 1 0,0 0 0,0-1 1,0 1-1,0-1 0,0 1 0,-1 0 1,0-2-5,37 19-49,-27-13 55,0 0 0,1 0 0,-1-1 0,0-1 0,1 0 0,-1 0-1,1 0 1,-1-2 0,0 1 0,1-1 0,-1 0 0,0-1 0,6-2-6,-51-6 420,33 10-422,-26-2-47,28 3 47,0 0 0,0 0 1,1 0-1,-1 0 0,0 0 0,0 0 1,0 0-1,0 0 0,0 0 0,0 0 0,0 0 1,0 1-1,0-1 0,0 0 0,0 1 0,1-1 1,-1 1-1,0-1 0,0 1 0,0-1 1,1 1-1,-1 0 0,0-1 0,0 1 2,1 0 0,1 0-1,-1 0 0,0 0 0,0 0 1,0 0-1,1 0 0,-1 0 1,0-1-1,1 1 0,-1 0 0,1 0 1,-1 0-1,1-1 0,-1 1 1,1 0-1,-1 0 0,1-1 1,0 1-1,-1-1 0,1 1 0,0-1 1,0 1-1,-1-1 0,1 1 1,0-1-1,0 1 0,0-1 1,0 0 0,26 11-57,-7-7 31,-16-7 80,-11-6 32,1 5-81,0 1 1,0-1 0,-1 1-1,1 0 1,-1 1 0,0 0-1,1 0 1,-1 0 0,-3 1-6,-20-8-43,29 9 41,1 0 0,0 0 0,-1 0 0,1-1 0,-1 1 0,1 0 1,-1 0-1,1 0 0,-1 0 0,1 0 0,0 0 0,-1 0 0,1 0 1,-1 0-1,1 0 0,-1 0 0,1 0 0,-1 0 0,1 0 0,-1 0 1,1 0-1,-1 1 0,1-1 0,0 0 0,-1 0 0,1 1 0,-1-1 2,2 10-65,0-7 55,1-1 0,-1-1 1,0 1-1,0 0 0,1 0 0,-1 0 1,1-1-1,-1 1 0,1-1 1,0 1-1,2 1 10,-1-2-145,1 1 0,0-1 0,1 0 0,-1 0 0,0 0 1,0-1-1,0 0 0,0 1 0,1-1 0,-1-1 0,1 1 145,-5 0-926,0 0-1865,0 0 1499</inkml:trace>
  <inkml:trace contextRef="#ctx0" brushRef="#br0" timeOffset="2582.387">54 110 1856,'2'-3'192,"-1"1"0,1 0 0,-1-1 0,1 1-1,0 0 1,0 0 0,0 0 0,0 1 0,0-1-1,0 0 1,1 1 0,-1-1 0,0 1 0,1 0-1,-1 0 1,1 0 0,0 0 0,-1 0 0,1 1-1,0-1 1,-1 1 0,1 0 0,0-1 0,0 1-1,-1 1 1,1-1 0,0 0 0,1 1-192,10 0 376,0 2-1,-1-1 1,1 2 0,-1 0 0,0 0-1,1 1 1,-2 1 0,10 5-376,-30-15 95,1 0 1,-1 1 0,0 0-1,0 0 1,-3 0-96,2 1-3,1-1-1,-1 0 1,1 0-1,0-1 1,0 0-1,-4-4 4,-45-39 30,69 57-43,1 0 1,-1 0 0,2-2 0,-1 1 0,1-2 0,0 0 0,1 0-1,0-2 1,0 1 12,0-3 19,-17-4 20,-24-10 39,13 6-68,-2-3 17,0 0 1,0-1 0,-7-6-28,5 4-21,30 18 8,0-1 0,0 0 0,1-1 0,0-1 0,0 0 0,0 0 0,0-2 0,3 1 13,-8-1-98,5 0 612,-25-7-51,-105-33-363,130 57-244,-8-15 138,0 0-1,0 0 0,0-1 1,1 0-1,-1-1 1,1 1-1,0-1 1,0 0-1,5 0 7,15 5 98,-137-52 855,107 44-956,0 0-1,0 0 0,0 0 0,0 1 1,0-1-1,0 1 0,0 0 0,-3 0 4,6 0-2,0 0 0,0 0 0,-1 0 0,1 0 0,0 0 0,0 0-1,0 0 1,-1 1 0,1-1 0,0 0 0,0 0 0,0 0 0,-1 0 0,1 0 0,0 0-1,0 0 1,0 0 0,-1 1 0,1-1 0,0 0 0,0 0 0,0 0 0,0 0 0,0 1-1,0-1 1,-1 0 0,1 0 0,0 0 0,0 1 0,0-1 0,0 0 0,0 0 0,0 1-1,0-1 1,0 0 0,0 0 0,0 1 2,10 12-94,-2-6 99,0-1 1,1 0 0,0 0-1,8 4-5,-20-14 33,0 0 1,0-1-1,1 1 0,-1 0 0,1-1 0,0-1-33,-4-5-4,-10-9 99,5 12-99,11 7 3,0 1-1,0 0 1,-1 0-1,1 0 1,0 0-1,0 0 1,-1 0-1,1 0 1,0 0-1,-1 0 1,1 0-1,0 0 1,0 0-1,-1 0 1,1 0-1,0 0 1,-1 0-1,1 0 1,0 0-1,0 0 1,-1 0-1,1 0 1,0 0-1,0 1 1,-1-1-1,1 0 1,0 0-1,0 0 1,0 0-1,-1 1 1,1-1-1,0 0 1,0 0-1,0 1 2,-1 0-16,1 0-1,0 1 1,0-1-1,0 0 1,0 1-1,0-1 1,0 0 0,1 0-1,-1 1 1,0-1-1,1 0 1,-1 0-1,1 1 1,-1-1 0,1 0-1,0 0 1,-1 0-1,1 0 17,13 22 41,1-7-53,-9-11 42,-8-13 166,0 4-196,-1 0 0,1 0-1,0 1 1,-1-1 0,0 1 0,0-1 0,0 1 0,0 0 0,-1 0 0,1 0 0,-1 1 0,0-1 0,0 1 0,1 0 0,-2 0 0,1 0 0,0 0-1,0 1 1,0 0 0,-3-1 0,7 3-9,0-1-1,0 1 0,0 0 1,0-1-1,0 1 1,0-1-1,0 1 0,0 0 1,0-1-1,0 1 0,0-1 1,0 1-1,0 0 1,0-1-1,1 1 0,-1-1 1,0 1-1,0-1 1,1 1-1,-1-1 0,0 1 1,1-1-1,-1 1 0,0-1 1,1 1-1,-1-1 1,1 1 9,10 17-61,16 15 3,-37-62-49,-10-8 129,12 22-58,7 12-52,2 4-69,8 14 50,0 0-1,-1 1 0,-1 0 0,0 0 1,-1 1-1,-1 0 0,0 0 1,1 12 107,-10-37-229,-1 1 0,1 0 0,-1 0 0,-1 0 1,1 0-1,-1 1 0,-1 0 0,-1-2 229,-5-4 21,1-1 1,1 0-1,0-1 0,1 0 0,-5-8-21,7 3-35,7 16-37,5 11-17,4 8 69,1-1-1,1-1 0,0 1 1,0-2-1,2 2 21,2 1 34,-1 0 0,-2 2 0,4 5-34,3 8-648,-10-19 336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6T18:02:44.239"/>
    </inkml:context>
    <inkml:brush xml:id="br0">
      <inkml:brushProperty name="width" value="0.05" units="cm"/>
      <inkml:brushProperty name="height" value="0.05" units="cm"/>
      <inkml:brushProperty name="color" value="#FFFFFF"/>
    </inkml:brush>
  </inkml:definitions>
  <inkml:trace contextRef="#ctx0" brushRef="#br0">17 58 2120,'0'0'219,"-1"0"-1,1 0 0,0 0 0,-1 0 0,1 0 0,-1 0 0,1 0 0,-1 0 0,1 0 0,-1 0 0,1 0 0,0 0 0,-1-1 0,1 1 0,-1 0 0,1 0 0,0 0 0,-1-1 0,1 1 0,-1 0 1,1 0-1,0-1 0,-1 1-218,1 0 97,0-1 1,-1 1 0,1-1 0,0 1 0,0 0-1,-1-1 1,1 1 0,0 0 0,0-1 0,0 1-1,0-1 1,0 1 0,-1-1 0,1 1 0,0 0-1,0-1 1,0 1 0,0-1 0,0 1 0,0-1-1,1 1 1,-1 0 0,0-1 0,0 1 0,0-1-1,0 1 1,0 0 0,1-1 0,-1 1 0,0-1-1,0 1 1,1 0 0,-1-1 0,0 1 0,0 0-1,1-1 1,-1 1 0,0 0 0,1 0 0,-1-1-1,1 1 1,-1 0 0,0 0 0,1 0 0,-1-1-1,1 1 1,-1 0 0,0 0 0,1 0 0,-1 0-1,1 0 1,-1 0 0,1 0 0,-1 0 0,1 0-98,32-3 3381,-28 2-3190,0 0 0,1 0 1,-1 1-1,0 0 1,0 0-1,0 0 1,1 0-1,-1 1 0,2 1-191,-4-2 164,-1 0-1,1 1 0,0-1 0,0 0 0,-1 0 0,1-1 1,0 1-1,1-1-163,-2 1 39,0-1 1,0 1-1,0 0 1,1 0-1,-1 0 1,0 0-1,0 0 1,0 0-1,1 1 1,-1-1-1,0 1 0,1-1-39,0 1 60,-1-1-1,1 1 0,0-1 1,0 0-1,0 0 0,0 0 1,0-1-1,-1 1 0,1-1 1,0 1-60,17-3 109,14 6-1975,-12-1-4509,-11-2 4302</inkml:trace>
  <inkml:trace contextRef="#ctx0" brushRef="#br0" timeOffset="1202.601">127 50 3737,'-127'0'10766,"165"2"-8129,-22 0-2080,-1-1 1,1 0 0,14-2-558,3-5 375,-22 3-248,1 1 0,0 1 1,7 0-128,-93 3 460,51 0-494,0-1 0,0-2 0,-17-1 34,51 4 4,0 1 0,1-2 0,-1 1 0,1-2 0,-1 1 0,1-2 0,0 1 0,-1-2-1,1 1 1,4-3-4,43-3 31,-59 7-29,-1 0 0,1 0 1,0 0-1,0 0 0,0 0 1,0 0-1,0 0 0,0 0 0,0 0 1,0 0-1,0 0 0,0 0 1,0 0-1,0 0 0,-1 0 1,1-1-1,0 1 0,0 0 1,0 0-1,0 0 0,0 0 1,0 0-1,0 0 0,0 0 1,0 0-1,0 0 0,0 0 1,0 0-1,0 0 0,0 0 0,0 0 1,0-1-1,0 1 0,0 0 1,0 0-1,0 0 0,0 0 1,0 0-1,0 0 0,0 0 1,0 0-1,0 0 0,0 0 1,0 0-1,0 0 0,0 0 1,0-1-1,0 1 0,0 0 1,0 0-1,0 0 0,0 0 0,0 0 1,0 0-1,0 0 0,0 0 1,0 0-1,1 0-2,-14-6 9,-21-5-26,0 8 28,23 3-22,1-1 0,-1 0 0,0-1 0,0 0 0,-5-2 11,10-1 11,12 8-59,2 1 97,0-1 0,0 0 0,1 0 0,-1-1 0,1 0 0,-1 0 0,1-1 0,6 1-49,17 2-1900,-2 3-3926,-22-4 4399</inkml:trace>
  <inkml:trace contextRef="#ctx0" brushRef="#br0" timeOffset="3224.842">822 67 2577,'0'0'273,"-1"0"1,1 0-1,0 0 1,0 0 0,-1 0-1,1 0 1,0 0-1,0 0 1,0 0 0,-1 0-1,1-1 1,0 1-1,0 0 1,0 0 0,-1 0-1,1 0 1,0-1-1,0 1 1,0 0 0,-1 0-1,1 0 1,0-1-1,0 1 1,0 0 0,0 0-1,0 0 1,0-1-1,0 1 1,0 0 0,0 0-1,0-1 1,-1 1-1,1 0 1,0 0 0,0-1-1,1 1 1,-1 0-1,0 0 1,0-1 0,0 1-1,0 0 1,0 0-1,0-1-273,12-6 1997,22-1-2584,22 0 1558,-85 11-54,0-2 0,-21-2-917,135 0-85,-63 1 123,-21 0 59,-13 0-12,-1 0-81,6 0-8,1 0 1,-1 0 0,0-1 0,0 1-1,0-1 1,0-1 0,0 1 0,1-1-1,-7-3 4,34 7 80,-16-2-66,217 29-15,-194-24 3,17 0-45,45-1 43,-43-2 23,-24-3-25,0 0 1,0-1-1,3-2 2,0 0 87,0 2 0,5 0-87,-4 1 230,0-1-1,14-4-229,-14 1 191,0 2 0,14 1-191,-54 1 259,-1-1 0,1 0 0,-10-2-259,10 1 18,0 0-1,0 1 1,-1 1 0,-4 0-18,-82 12-2,228-13 54,-111 2-518,0 0 0,0 1 0,11 3 466,9 0-5340,-25-3 4113</inkml:trace>
  <inkml:trace contextRef="#ctx0" brushRef="#br0" timeOffset="5053.852">2199 81 3705,'17'-3'562,"0"-2"1,0 0-1,-1 0 1,2-2-563,-5 2 1291,-21 7-820,-1 0 1,0 0-1,0-1 1,-5 1-472,8-2 21,-1 0 0,1 1 0,0 0-1,0 0 1,-1 1 0,1 0 0,0 0 0,0 0 0,1 1 0,-4 1-21,16-8 30,0 1 1,1-1 0,-1 1 0,1 1-1,0-1-30,1 0 28,0 0 0,0 0 0,0-1 0,-1 0 0,1-1 0,2-2-28,-17 9 78,1 1 0,-1-1 0,0-1 1,1 1-1,-1-1 0,-1 0-78,-11 4 39,-57 12 271,131-34-118,-14 7 25,-116 21 294,52-8-448,19-5-15,14-3-30,-2 2 11,1 1 0,0 0 0,0 0 0,3 0-29,-3 1 33,0 0 1,0-1-1,0-1 1,1 0-34,-19 5 181,0 0 1,-1 0 0,1-1-1,-7 0-181,6 0-9,-1 0 0,1 1-1,-1 0 1,1 0 9,12-4-2383,6-2 1660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6T18:02:56.588"/>
    </inkml:context>
    <inkml:brush xml:id="br0">
      <inkml:brushProperty name="width" value="0.1" units="cm"/>
      <inkml:brushProperty name="height" value="0.1" units="cm"/>
      <inkml:brushProperty name="color" value="#FFFFFF"/>
    </inkml:brush>
  </inkml:definitions>
  <inkml:trace contextRef="#ctx0" brushRef="#br0">52 50 2248,'-2'7'986,"-2"3"-873,-4 18 730,8-28-548,2 2 3783,9 15-4115,-4-7 49,0 1-4</inkml:trace>
  <inkml:trace contextRef="#ctx0" brushRef="#br0" timeOffset="1099.047">85 123 5105,'0'0'42,"0"0"0,0 1-1,0-1 1,-1 0 0,1 0-1,0 0 1,0 0 0,0 0-1,-1 0 1,1 1 0,0-1 0,0 0-1,0 0 1,-1 0 0,1 0-1,0 0 1,0 0 0,-1 0 0,1 0-1,0 0 1,0 0 0,0 0-1,-1 0 1,1 0 0,0 0-1,0 0 1,-1 0 0,1-1 0,0 1-1,0 0 1,0 0 0,-1 0-1,1 0 1,0 0 0,0 0 0,0 0-1,0-1 1,-1 1 0,1 0-1,0 0 1,0 0 0,0-1-1,0 1 1,0 0 0,0 0-42,-2-14 328,6-16-412,0 16 128,-3 13 3,0-1 0,0 0 0,0 0 0,-1 0-1,1 0 1,-1 1 0,0-1 0,1 0 0,-1 0 0,0 0-1,0 0 1,0 0 0,-1-1-47,1 3 17,0 0 0,0 0 0,0 0 1,0 0-1,0-1 0,0 1 0,0 0 0,0 0 0,0 0 0,0 0 1,0 0-1,0 0 0,-1 0 0,1-1 0,0 1 0,0 0 0,0 0 1,0 0-1,0 0 0,0 0 0,0 0 0,-1 0 0,1 0 0,0 0 1,0 0-1,0 0 0,0 0 0,0 0 0,-1 0 0,1 0 1,0 0-1,0 0 0,0 0 0,0 0 0,0 0 0,-1 0 0,1 0 1,0 0-1,0 0 0,0 0 0,0 0 0,0 0 0,0 0 0,-1 0 1,1 1-1,0-1-17,-9 7 293,-3 8-119,11-14-162,0-1-1,0 1 1,0 0-1,1 1 1,-1-1-1,0 0 0,1 0 1,-1 0-1,1 0 1,-1 0-1,1 1 1,0-1-1,-1 0 1,1 0-1,0 1 0,0-1 1,0 0-1,0 1 1,0-1-1,0 0 1,0 0-1,1 1 1,-1-1-1,0 0 1,1 0-1,-1 0 0,1 1 1,-1-1-1,1 0 1,0 0-1,-1 0 1,2 1-12,-1-1 14,0-1 1,0 1-1,1-1 1,-1 1-1,0-1 0,0 0 1,1 1-1,-1-1 1,0 0-1,1 0 1,-1 0-1,0 0 1,1 0-1,-1 0 1,0 0-1,1-1 1,-1 1-1,0 0 1,0-1-1,1 1 0,-1-1 1,0 1-1,0-1 1,0 0-1,0 0 1,1 1-1,-1-1 1,0 0-1,-1 0 1,1 0-1,1-1-14,0 0 21,1-1 0,-1 1 0,0-1 0,0 0 0,0 0 0,0 0 0,0 0 0,-1 0 0,1 0 0,0-4-21,-2 7 4,1-1 0,-1 0 0,0 0 0,0 0 0,0 1 1,0-1-1,0 0 0,0 0 0,0 0 0,0 1 0,0-1 0,0 0 0,0 0 1,0 0-1,-1 1 0,1-1 0,0 0 0,-1 0 0,1 1 0,0-1 0,-1 0 1,1 1-1,-1-1 0,1 0 0,-1 1 0,1-1 0,-1 1 0,0-1 1,1 1-1,-1-1 0,0 1 0,1-1 0,-1 1 0,0 0 0,0-1 0,1 1 1,-1 0-1,0 0 0,0-1 0,1 1 0,-1 0 0,0 0 0,0 0 1,0 0-1,1 0 0,-1 0 0,0 0 0,0 0 0,0 1-4,-3-1 19,-1 1 0,1 0 0,0 0-1,0 0 1,-1 0 0,1 1 0,0-1 0,0 1-1,1 0 1,-1 1 0,-1 0-19,-2 2 43,0 0 0,0 0 0,1 1 0,0-1 0,-3 4-43,9-8 7,-1 0 1,0 0 0,1-1-1,-1 1 1,1 0-1,-1 0 1,1 0 0,-1-1-1,1 1 1,-1 0 0,1 0-1,0 0 1,0 0 0,-1 0-1,1 0 1,0 0-1,0 0 1,0 0 0,0 0-1,0 0 1,0 0 0,0 0-1,1 0 1,-1 0-1,0-1 1,0 1 0,1 0-1,-1 0 1,1 0-8,0 1 4,0-1-1,0 1 1,1-1-1,-1 1 1,1-1 0,0 0-1,-1 1 1,1-1 0,0 0-1,0 0 1,-1 0-1,1 0 1,0-1 0,0 1-4,1 0 2,0 0 0,0 0 1,0 0-1,1 0 0,-1 0 1,0-1-1,0 0 0,0 1 1,1-1-1,-1-1 0,0 1 0,0 0 1,1-1-1,-1 1 0,0-1 1,0 0-1,0 0 0,0 0 1,0-1-3,-2 1 6,1 0 0,-1-1 0,0 1 0,0 0 0,0-1 1,0 1-1,0-1 0,0 1 0,0-1 0,-1 0 0,1 1 1,-1-1-1,1 0 0,-1 1 0,1-1 0,-1 0 0,0 0 0,0 1 1,0-1-1,0 0 0,0 0 0,0 1 0,-1-1 0,1 0 0,0 0 1,-1 1-1,1-1 0,-1 0 0,0 1 0,0-1 0,0 1 1,0-1-1,0 1 0,0-2-6,-1 1 2,1 0 0,-1-1 1,0 1-1,0 0 0,0 0 0,0 0 0,0 0 1,-1 1-1,1-1 0,0 0 0,-1 1 1,1 0-1,-1-1 0,0 1 0,1 0 1,-1 1-1,0-1 0,0 0 0,0 1 1,1-1-1,-3 1-2,5 1 1,0-1 0,0 1 1,-1-1-1,1 1 0,0-1 0,0 1 1,0-1-1,0 1 0,0 0 0,0-1 1,0 1-1,0-1 0,0 1 0,1-1 1,-1 1-1,0 0 0,0-1 1,0 1-1,1-1 0,-1 1 0,0-1 1,0 1-1,1-1 0,-1 1 0,1-1 1,-1 0-1,0 1 0,1-1 0,-1 1-1,12 16-12,-11-16 11,-1 0 1,1 0 0,0 0 0,0 0-1,-1 0 1,1 0 0,0 0 0,0 0-1,0 0 1,0 0 0,0-1-1,1 1 1,-1-1 0,0 1 0,0-1-1,0 1 1,0-1 0,1 1 0,-1-1-1,0 0 1,0 0 0,1 0-1,-1 0 1,0 0 0,1 0 0,-1 0-1,1-1 0,-1 1 0,1-1 0,-1 0 0,0 0 0,1 0 0,-1 0 0,0 0 0,1 0 0,-1 0 0,0 0 0,0-1 1,0 1-1,0 0 0,0-1 0,0 1 0,-1-1 1,4-4 11,-1-1 1,0-1-1,0 1 1,-1 0-1,0-1 1,0 1-1,0-7-11,-1 11-537,0 5 343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6T18:02:59.586"/>
    </inkml:context>
    <inkml:brush xml:id="br0">
      <inkml:brushProperty name="width" value="0.1" units="cm"/>
      <inkml:brushProperty name="height" value="0.1" units="cm"/>
      <inkml:brushProperty name="color" value="#FFFFFF"/>
    </inkml:brush>
  </inkml:definitions>
  <inkml:trace contextRef="#ctx0" brushRef="#br0">94 177 5057,'-7'-3'640,"-1"0"0,1-1 0,0 0 0,0 0 0,-5-4-640,-10-7 454,22 15-441,0 0-1,0 0 1,0 0-1,0 0 1,-1-1-1,1 1 1,0 0-1,0 0 0,0 0 1,0 0-1,0 0 1,0 0-1,-1 0 1,1 0-1,0 0 1,0 1-1,0-1 1,0 0-1,0 0 1,0 0-1,0 0 1,-1 0-1,1 0 1,0 0-1,0 0 1,0 0-1,0 0 1,0 0-1,0 0 1,0 0-1,0 1 0,0-1 1,-1 0-1,1 0 1,0 0-1,0 0 1,0 0-1,0 0 1,0 0-1,0 0 1,0 1-1,0-1 1,0 0-1,0 0 1,0 0-1,0 0 1,0 0-1,0 0 1,0 1-1,0-1 1,0 0-1,0 0 0,0 0 1,0 0-1,0 0-12,1 14 143,4 17-236,-4-29 140,2 18 32,1 0 0,-2 0 0,-1 1 0,-1-1-1,0 0 1,-1 0 0,-3 13-79,4-33 11,0 0-1,0 0 1,0 0 0,0 0-1,0-1 1,-1 1-1,1 0 1,0 0 0,0 0-1,0 0 1,0 0-1,0 0 1,0 0 0,0 0-1,0 0 1,0 0-1,0 0 1,0 0 0,0 0-1,0 0 1,0 0-1,0 0 1,0 0 0,0 0-1,0 0 1,0 0-1,0 0 1,-1 0 0,1 0-1,0 0 1,0 0-1,0 0 1,0 0 0,0 0-1,0 0 1,0 0-1,0 0 1,0 0 0,0 0-1,0 0 1,0 0-1,0 0 1,0 0 0,0 0-1,0 0 1,0 0-11,-3-11 169,-1-17-99,3-11-18,2-1 0,2 1 0,1 0 0,2 0 0,2-5-52,-26 131 147,1 25-147,9-56 54,11-101-7,-2-1 0,-4-42-47,3 86 2,-1 0-1,1 0 1,0-1 0,-1 1 0,1 0 0,0-1 0,0 1-1,0 0 1,1 0 0,-1-1 0,0 1 0,1 0-1,0 0 1,-1-1 0,1 1 0,0 0 0,0 0 0,0 0-1,1 0 1,-1 0 0,0 0 0,1 1 0,-1-1-1,1 0 1,0 1 0,-1-1 0,1 1 0,0-1 0,0 1-1,0 0-1,19-18 16,-19 17-7,0-1 0,0 1 1,1 0-1,-1-1 0,1 1 0,-1 1 1,1-1-1,0 0 0,0 1 1,0-1-1,0 1 0,0 0 1,0 0-1,0 0 0,0 0 1,0 1-1,1-1 0,-1 1-9,28-2 277,-20 2-105,1 0-1,-1-1 1,1-1 0,-1 0-1,0 0 1,0-1-172,-28 9 399,-1-1-1,-13 3-398,25-7 8,-1 0 0,1 0 0,-1-1 0,1 1 0,-1-1 0,1-1 0,-1 1 0,0-1 1,1-1-1,-1 1-8,6 1 4,1 0 1,0 0 0,0 0-1,-1-1 1,1 1 0,0 0 0,0 0-1,0 0 1,-1 0 0,1 0-1,0 0 1,0-1 0,0 1-1,-1 0 1,1 0 0,0 0 0,0 0-1,0-1 1,0 1 0,-1 0-1,1 0 1,0 0 0,0-1 0,0 1-1,0 0 1,0 0 0,0-1-1,0 1 1,0 0 0,0 0-1,0-1 1,0 1 0,0 0 0,0 0-1,0-1-4,6-8 8,17-12-119,-15 15 163,-3-3-39,-11 8 49,-14 8-78,6 8-300,14-15 329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6T18:03:05.641"/>
    </inkml:context>
    <inkml:brush xml:id="br0">
      <inkml:brushProperty name="width" value="0.35" units="cm"/>
      <inkml:brushProperty name="height" value="0.35" units="cm"/>
      <inkml:brushProperty name="color" value="#FFFFFF"/>
    </inkml:brush>
  </inkml:definitions>
  <inkml:trace contextRef="#ctx0" brushRef="#br0">139 217 5785,'-9'-8'1320,"2"1"-1030,0 0 0,0-1-1,1 1 1,0-1 0,-3-7-290,5 7 155,-1 1 0,0 0 0,0-1 0,-1 2 0,1-1 0,-1 1 1,-1 0-1,1 0 0,-1 0 0,-6-3-155,3 3 1018,14 6-701,20 2-343,-12-3 92,0-1 0,0-1 0,-1 0 0,0 0-1,0-1 1,11-6-66,-18 9 7,0 0-1,1 0 1,-1 1-1,0-1 1,0 1-1,1 0 1,-1 0 0,0 1-1,4 0-6,12 0 101,-2 0-177,2-1 1301,-39-4-456,-10 0-788,18 3 22,-1 0 1,0-1 0,1-1 0,-3-1-4,-14-2 11,24 6-7,0-1 1,1 1-1,-1-1 1,0 0 0,1 0-1,-1-1 1,0 1 0,1-1-1,0 0 1,-1 0-1,1 0 1,0 0 0,-1-1-5,4 3-2,-1-1 0,1 1 0,-1-1 0,1 1 0,-1 0 0,0-1 1,1 1-1,-1 0 0,0-1 0,0 1 0,1 0 0,-1 0 0,0-1 0,0 1 1,1 0-1,-1 0 0,0 0 0,0 0 0,1 0 0,-1 0 0,0 0 1,0 0-1,0 1 0,1-1 0,-1 0 0,0 0 0,1 1 0,-1-1 0,0 0 1,0 1 1,-17 16-63,12-10 114,29 3-231,1-2 204,1-1 1,-1-2-1,1 0 1,25 0-25,-38-3-22,17 0 12,0-2 0,-1-1 0,3-1 10,-1 0-17,0 2 1,25 2 16,146 12 116,-190-13-99,1-1-1,0 0 1,-1-1-1,1-1 1,0 0-1,5-2-16,29-3-23,41-7 314,-80 14-231,1 0 0,-1 0 0,1 1 0,-1 0 0,0 0 0,1 1 0,-1 0 1,3 1-61,0 0 96,1-1 1,-1 0 0,1 0 0,0-1-97,66 3 477,126 4 131,-183-9-466,-1-1-1,1 0 1,2-3-142,-3 2 205,-1 0-1,1 1 1,14 0-205,-22 3 47,0-1 0,0-1 1,0 0-1,0 0 0,0-2 0,0 1 0,3-2-47,-5 2 64,0 1 1,1 0 0,-1 1-1,1-1 1,-1 2 0,0-1-1,8 3-64,9-1-92,-5 0 167,-1 2 1,0 0-1,12 4-75,34 8-19,-21-8 198,-21-3-127,-1-2 0,1 0-1,12-1-51,20-2 38,175 3 402,-211-1-378,-1-2 0,1-1 1,0 0-1,10-3-62,12-3 104,36-1-104,-59 7 24,0 1 0,0 1 0,0 1 0,-1 0 0,9 3-24,-14-3 28,11 4-949,-24-5 2373,0-1-495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6T18:03:09.179"/>
    </inkml:context>
    <inkml:brush xml:id="br0">
      <inkml:brushProperty name="width" value="0.35" units="cm"/>
      <inkml:brushProperty name="height" value="0.35" units="cm"/>
      <inkml:brushProperty name="color" value="#FFFFFF"/>
    </inkml:brush>
  </inkml:definitions>
  <inkml:trace contextRef="#ctx0" brushRef="#br0">155 184 4185,'0'-1'66,"0"0"1,0 0-1,0 1 1,0-1-1,0 0 1,-1 0 0,1 0-1,0 1 1,-1-1-1,1 0 1,0 1-1,-1-1 1,1 0-1,-1 1 1,1-1-1,-1 0 1,1 1-1,-1-1 1,0 1-1,1-1 1,-1 1-1,0-1 1,1 1-67,-22-9-69,2 0 266,16 6-113,-27-16 1290,1-2 0,-7-8-1374,37 29 16,-1-1 0,1 1 0,0-1 0,0 1 0,0-1 0,-1 1 0,1-1 1,0 1-1,0-1 0,0 1 0,0-1 0,0 0 0,0 1 0,0-1 0,0 1 0,0-1 0,0 1 0,1-1 0,-1 1 0,0-1 0,0 1 0,0-1 0,1 1 0,-1-1 0,0 1 0,1-1 0,-1 1 0,0 0 0,1-1 0,-1 1 0,0 0 1,1-1-1,-1 1 0,1 0 0,-1-1 0,1 1 0,-1 0 0,1-1-16,0 0 2,1 0-1,0-1 1,0 1 0,-1 0 0,1 0 0,0 0 0,0 0 0,0 0-1,0 0 1,2 0-2,69-19 255,-72 20-254,0 0-1,0 0 1,0 0-1,0 0 0,0 0 1,1 1-1,-1-1 1,0 0-1,0 1 1,0-1-1,0 0 1,0 1-1,0-1 1,0 1-1,0 0 0,0 0 9,1-1-1,-1 1 0,0 0 1,0-1-1,0 1 0,0-1 0,1 0 1,-1 1-1,0-1 0,0 0 1,1 0-1,-1 1 0,0-1 0,0 0 1,1 0-1,0-1-8,18-3 44,-10 2-16,-1-1-1,1 2 1,0-1 0,0 1 0,0 1 0,0 0 0,9 1-28,-1 7 58,-16-7-35,-1 0 0,1 0 1,-1 0-1,1 0 0,0-1 1,-1 1-1,1 0 0,0-1 1,0 0-1,-1 1 0,1-1 1,0 0-1,2 0-23,2 0 105,1 1 1,0 0-1,-1 0 0,1 0 0,3 2-105,-3-1 65,0-1-1,0 1 1,0-1-1,0-1 0,2 1-64,3-1 14,-9 0-5,-1 0 1,1 0 0,0 0-1,0 0 1,-1-1 0,1 1-1,-1-1 1,1 1 0,0-1 0,-1 0-1,1 0 1,-1 0 0,0 0-1,1-1 1,0 0-10,3 0-5,0 0 0,0 0 1,0 0-1,1 0 0,-1 1 0,1 1 0,-1-1 0,1 1 1,-1 0-1,7 1 5,23-3 48,-9 1 28,-1 1 0,0 0 0,0 2 0,0 1 0,19 5-76,-5-1 567,31 1-567,-67-9 71,1 1 0,-1-1-1,1 0 1,-1 0 0,0 0 0,1-1 0,-1 1-1,0-1 1,0 0 0,2-1-71,-1 0 82,0 0 0,1 1-1,0 0 1,-1 0 0,1 0 0,0 1-82,31-3 33,-16 2 39,0-1-1,18-6-71,-23 6 69,1 0 1,-1 0 0,0 2-1,1 0 1,-1 1-1,8 1-69,29 6 279,-34-3-210,1-2 0,0 0 0,6-2-69,6-1-122,-12 0 167,1 0 0,16 3-45,-34-2-191,0 1 1,0 0 0,1 0 0,-1 0-1,0 0 1,0 0 0,0 0-1,0 1 1,0 0 0,0 0 190,6 5-648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6T18:03:11.529"/>
    </inkml:context>
    <inkml:brush xml:id="br0">
      <inkml:brushProperty name="width" value="0.35" units="cm"/>
      <inkml:brushProperty name="height" value="0.35" units="cm"/>
      <inkml:brushProperty name="color" value="#FFFFFF"/>
    </inkml:brush>
  </inkml:definitions>
  <inkml:trace contextRef="#ctx0" brushRef="#br0">1922 149 8418,'26'-10'2151,"-12"5"-2113,0 0-1,0 1 0,0 0 1,3 1-38,-14 2-187,1 0-1,-1 1 1,0 0 0,0 0 0,0 0 0,1 0 0,-1 1 0,0-1 0,0 1-1,0-1 1,1 1 0,-1 0 0,0 1 0,0-1 0,0 0 0,-1 1 0,1 0-1,0 0 1,-1-1 0,3 3 187,-5-3 31,1-1 0,-1 1 0,0-1 0,1 1 0,-1 0 0,0-1 0,0 1 1,0-1-1,0 1 0,1-1 0,-1 1 0,0 0 0,0-1 0,0 1 0,0-1 0,0 1 0,0 0 0,-1-1 0,1 1 0,0-1 0,0 1 0,0 0 0,0-1 0,-1 1 0,1-1 0,0 1 0,-1-1 1,1 1-1,0-1 0,-1 1 0,1-1 0,-1 0 0,1 1 0,0-1 0,-1 1-31,-1 2 2019,8-4-354,-3-1-1651,-1 1 1,1-1-1,0 0 1,-1 0-1,1 0 1,-1 0 0,1 0-1,-1-1 1,0 1-1,0-1 1,0 0-1,0 1 1,-1-1 0,1 0-1,0-2-14,-1 3 10,0 0 0,0 0 0,0 0 0,0 0-1,-1-1 1,1 1 0,-1 0 0,1 0 0,-1-1 0,0 1 0,0 0-1,0-1 1,0 1 0,0 0 0,0-1 0,-1 1 0,1 0 0,-1 0-1,0 0 1,0-1 0,1 1 0,-1 0 0,-1-1-10,0 1 32,0 0-1,0 0 1,-1 0 0,1 1 0,0-1 0,-1 1-1,1-1 1,-1 1 0,1 0 0,-1 0-1,0 0 1,-2-1-32,-38-7 340,27 6 37,-21-5 395,42 15-536,-4-6-235,0-1-1,0 1 1,1 0 0,-1 0-1,0-1 1,0 1 0,1-1-1,-1 1 1,0-1-1,1 0 1,-1 1 0,0-1-1,1 0 1,-1 0 0,0 0-1,1 0 0,18-2 29,1 0-1,0-2 1,11-4-29,-16 4 11,0 1 0,0 0 0,1 1 0,-1 0 0,1 1 0,6 2-11,49-2 84,-56 5 216,-11-1-992,-10 0-2952,-1-3 2746</inkml:trace>
  <inkml:trace contextRef="#ctx0" brushRef="#br0" timeOffset="1038.336">1229 31 3409,'-24'12'1196,"13"-11"753,11-3-456,5 2-886,12 2-446,0-2-1,0 0 1,0 0 0,-1-2 0,1 0-1,0-1 1,-1-1 0,0 0 0,14-6-161,-29 10 11,0 0 0,0-1 0,-1 1 0,1-1 0,0 1 0,0-1 0,0 1-1,-1-1 1,1 1 0,0-1 0,-1 0 0,1 1 0,0-1 0,-1 0 0,1 1 0,-1-1-11,0 0 10,0 1 1,0 0-1,0 0 0,0-1 1,0 1-1,0 0 0,0 0 0,0-1 1,0 1-1,0 0 0,0 0 1,0-1-1,0 1 0,0 0 0,-1 0 1,1-1-1,0 1 0,0 0 1,0 0-1,0 0 0,-1 0 0,1-1 1,0 1-1,0 0 0,0 0 1,-1 0-1,1 0 0,0 0 0,0-1 1,-1 1-1,1 0 0,0 0 1,-1 0-11,-1 0 23,0-1 0,0 1 0,0-1 1,-1 1-1,1 0 0,0 0 0,0 0 0,-1 0 1,1 0-1,0 0 0,0 1 0,-2 0-23,-23 6 56,0-1 0,0 0 0,0-3 0,0 0-1,-6-1-55,-21 2 45,44-3-35,-1-1-1,0 0 0,1 0 1,-1-1-1,0 0 0,-3-2-9,2 2 37,0-1-1,0 2 1,-6 0-37,-21-2-1212,34 2 978</inkml:trace>
  <inkml:trace contextRef="#ctx0" brushRef="#br0" timeOffset="2112.978">109 72 4849,'-8'-1'198,"-1"0"0,1-1 0,-1 0-1,1 0 1,0-1 0,0 0 0,0 0 0,1-1 0,-1 0 0,1-1-1,-6-3-196,13 7 33,-1 1 1,1 0 0,-1-1 0,1 1 0,-1 0 0,1-1 0,-1 1 0,1-1-1,0 1 1,-1-1 0,1 1 0,0-1 0,-1 1 0,1-1 0,0 1 0,0-1-1,-1 1 1,1-1 0,0 0 0,0 1 0,0-1 0,0 1 0,0-1 0,0 0-1,0 1 1,0-1 0,0 1 0,0-1 0,0 0 0,0 1 0,0-1 0,1 0-35,-1 1 10,1-1 0,-1 1 0,1 0 0,0-1 0,-1 1 0,1 0 0,0 0 0,0-1 0,-1 1 0,1 0 0,0 0 0,0 0 0,-1 0 0,1 0 0,0 0 0,0 0 0,-1 0 0,1 0 0,0 0 0,-1 1 0,2-1-10,12 3 19,1-1-1,-1-1 0,1 0 1,-1 0-1,1-2 0,-1 0 1,1 0-1,8-3-18,-14 3-1,0 1 0,-1 0 0,1 1 1,0 0-1,0 0 0,0 1 0,2 1 1,-1 0 7,0-1 0,1-1 1,0 1-1,9-1-7,142-1 349,-143 2-437,-15 0 43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6T18:03:15.699"/>
    </inkml:context>
    <inkml:brush xml:id="br0">
      <inkml:brushProperty name="width" value="0.35" units="cm"/>
      <inkml:brushProperty name="height" value="0.35" units="cm"/>
      <inkml:brushProperty name="color" value="#FFFFFF"/>
    </inkml:brush>
  </inkml:definitions>
  <inkml:trace contextRef="#ctx0" brushRef="#br0">11 213 4865,'-1'0'50,"1"0"0,-1 0 0,1-1-1,-1 1 1,1 0 0,0 0 0,-1 0 0,1 0 0,-1-1-1,1 1 1,-1 0 0,1 0 0,-1-1 0,1 1 0,0 0-1,-1-1 1,1 1 0,0 0 0,-1-1 0,1 1 0,0-1-1,0 1 1,-1 0 0,1-1 0,0 1 0,0-1-1,0 1 1,-1-1 0,1 1 0,0-1 0,0 0-50,1-22 438,17-31-656,-14 44 351,0 2-63,-1 0 0,2 1 1,-1-1-1,1 1 0,0 0 1,0 0-1,1 1 0,0-1 0,0 1 1,1 1-1,-1-1 0,1 1 1,1 0-1,1-1-70,-8 6 7,0-1 0,-1 1 0,1 0 0,0 0 1,-1-1-1,1 1 0,0 0 0,-1 0 0,1 0 0,0 0 0,-1 0 0,1 0 1,0 0-1,0 0 0,-1 0 0,1 0 0,0 0 0,-1 0 0,1 0 0,0 1 1,-1-1-1,1 0 0,0 0 0,0 1-7,14 13 107,-14-12-102,1-1-1,0 1 0,-1 0 1,1-1-1,0 1 0,0-1 0,0 1 1,0-1-1,0 0 0,2 1-4,14 1 20,-1-1 0,1 0-1,-1-1 1,1-1 0,0-1-1,-1 0 1,11-3-20,2 0 29,27 2-29,-13 9 1,-22-2 29,-16-3-89,-1-1-95,-1 0-1,0 0 0,1 0 0,-1-1 0,1 1 0,-1-1 0,0 0 0,1 0 1,-1-1-1,1 1 0,-1-1 0,0 0 0,1 0 0,-1-1 0,0 1 0,0-1 1,4-2 154,4-5-774</inkml:trace>
  <inkml:trace contextRef="#ctx0" brushRef="#br0" timeOffset="702.848">990 98 2272,'18'-5'694,"0"0"0,-1-1-1,2-2-693,45-13 671,-41 15-290,0 2 1,1 0-1,-1 1 0,1 2 1,0 0-1,10 2-381,87 2 7,-113-2-309</inkml:trace>
  <inkml:trace contextRef="#ctx0" brushRef="#br0" timeOffset="1417.572">974 87 2256,'-6'0'698,"-7"-1"694,12-1 49,6-1 918,11-4-2222,0 0 0,-1-1 0,0-1 0,0-1 0,-1 0 0,0 0 0,8-10-137,-36 32 40,-1-1 0,0 0 0,-1-1 1,0-1-1,-4 1-40,20-10-18,-1 1 1,0-1-1,0 0 0,1 1 1,-1-1-1,0 1 0,1-1 1,-1 1-1,0-1 0,1 1 1,-1-1-1,1 1 0,-1 0 1,1-1-1,-1 1 0,1 0 1,-1 0-1,1-1 0,0 1 1,-1 0-1,1 0 0,0-1 1,0 1-1,0 0 0,-1 0 1,1 0-1,0-1 0,0 1 1,0 1 17,1-1-184,-1 1 1,1 0 0,0-1-1,-1 1 1,1-1 0,0 1-1,0-1 1,0 0 0,0 1-1,0-1 1,0 0-1,0 0 1,1 0 0,0 1 183,6 4-562</inkml:trace>
  <inkml:trace contextRef="#ctx0" brushRef="#br0" timeOffset="2971.372">1957 97 5257,'15'-27'2674,"-14"26"-2659,0-1 1,0 1 1,0-1 0,1 0-1,-1 1 1,0-1-1,1 1 1,-1 0 0,1-1-1,0 1 1,-1 0-1,1 0 1,0 0-1,0 0 1,0 0 0,-1 0-1,2 0-16,-2 1 43,-1 0-5,8-3 124,-5 2-165,1 1 0,-1 0 0,0-1 0,0 1 0,0 0-1,0 1 1,1-1 0,-1 1 0,0-1 0,0 1 0,0 0 0,2 1 3,39 19 359,-36-16-278,0-1 0,0 0 0,0-1 0,1 1 0,0-1 0,5 0-81,-1-1 11,1 0 0,0-2 0,-1 1 0,1-2 0,0 0 0,-1-1 0,1 0 0,-1-1 0,0 0 0,0-1 0,0-1 0,2-1-11,-4 3 5,1-1 0,0 1 0,0 1 0,0 0 0,0 0 0,0 2 0,2-1-5,22 2 16,27 3-16,16 5 20,-46-3-22,1-3 0,0 0 0,-1-3 0,18-1 2,134-17 60,-139 14-15,52-2 367,2 3 718,-70 4-1188,1-2-1,11-2 59,-23 1-498,-7 4-1549,-9-1 1543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B3358-0CC3-4630-9FF0-B98E3D0F38E1}" type="datetimeFigureOut">
              <a:rPr lang="de-DE" smtClean="0"/>
              <a:t>14.02.2020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6F3A5-6CD3-4CD0-8049-C1858D5FA359}" type="slidenum">
              <a:rPr lang="de-DE" smtClean="0"/>
              <a:t>‹Nr.›</a:t>
            </a:fld>
            <a:endParaRPr lang="de-DE"/>
          </a:p>
        </p:txBody>
      </p:sp>
    </p:spTree>
    <p:extLst>
      <p:ext uri="{BB962C8B-B14F-4D97-AF65-F5344CB8AC3E}">
        <p14:creationId xmlns:p14="http://schemas.microsoft.com/office/powerpoint/2010/main" val="71481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75106949-5AC7-45EC-8949-BB04E14460FB}" type="datetime1">
              <a:rPr lang="de-DE" smtClean="0"/>
              <a:t>14.02.2020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1F8491B-ED0C-4058-A88F-231CCBEF9F71}" type="slidenum">
              <a:rPr lang="de-DE" smtClean="0"/>
              <a:t>‹Nr.›</a:t>
            </a:fld>
            <a:endParaRPr lang="de-D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638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2D5CF00-4EC9-4CA2-816A-585B0DAB1177}" type="datetime1">
              <a:rPr lang="de-DE" smtClean="0"/>
              <a:t>14.02.2020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1F8491B-ED0C-4058-A88F-231CCBEF9F71}" type="slidenum">
              <a:rPr lang="de-DE" smtClean="0"/>
              <a:t>‹Nr.›</a:t>
            </a:fld>
            <a:endParaRPr lang="de-DE"/>
          </a:p>
        </p:txBody>
      </p:sp>
    </p:spTree>
    <p:extLst>
      <p:ext uri="{BB962C8B-B14F-4D97-AF65-F5344CB8AC3E}">
        <p14:creationId xmlns:p14="http://schemas.microsoft.com/office/powerpoint/2010/main" val="184334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E6335D3-DBF6-429A-BBFF-8ADD256F9920}" type="datetime1">
              <a:rPr lang="de-DE" smtClean="0"/>
              <a:t>14.02.2020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1F8491B-ED0C-4058-A88F-231CCBEF9F71}" type="slidenum">
              <a:rPr lang="de-DE" smtClean="0"/>
              <a:t>‹Nr.›</a:t>
            </a:fld>
            <a:endParaRPr lang="de-DE"/>
          </a:p>
        </p:txBody>
      </p:sp>
    </p:spTree>
    <p:extLst>
      <p:ext uri="{BB962C8B-B14F-4D97-AF65-F5344CB8AC3E}">
        <p14:creationId xmlns:p14="http://schemas.microsoft.com/office/powerpoint/2010/main" val="51521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D6F1ECB-7CCB-4F15-812A-B59429D33DD4}" type="datetime1">
              <a:rPr lang="de-DE" smtClean="0"/>
              <a:t>14.02.2020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1F8491B-ED0C-4058-A88F-231CCBEF9F71}" type="slidenum">
              <a:rPr lang="de-DE" smtClean="0"/>
              <a:t>‹Nr.›</a:t>
            </a:fld>
            <a:endParaRPr lang="de-DE"/>
          </a:p>
        </p:txBody>
      </p:sp>
    </p:spTree>
    <p:extLst>
      <p:ext uri="{BB962C8B-B14F-4D97-AF65-F5344CB8AC3E}">
        <p14:creationId xmlns:p14="http://schemas.microsoft.com/office/powerpoint/2010/main" val="40869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82EF454-1B09-4881-A7C9-39CAF5B39BE1}" type="datetime1">
              <a:rPr lang="de-DE" smtClean="0"/>
              <a:t>14.02.2020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1F8491B-ED0C-4058-A88F-231CCBEF9F71}" type="slidenum">
              <a:rPr lang="de-DE" smtClean="0"/>
              <a:t>‹Nr.›</a:t>
            </a:fld>
            <a:endParaRPr lang="de-D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58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A87CE0A-B0FA-4B26-97E6-638256F4E1CD}" type="datetime1">
              <a:rPr lang="de-DE" smtClean="0"/>
              <a:t>14.02.2020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1F8491B-ED0C-4058-A88F-231CCBEF9F71}" type="slidenum">
              <a:rPr lang="de-DE" smtClean="0"/>
              <a:t>‹Nr.›</a:t>
            </a:fld>
            <a:endParaRPr lang="de-DE"/>
          </a:p>
        </p:txBody>
      </p:sp>
    </p:spTree>
    <p:extLst>
      <p:ext uri="{BB962C8B-B14F-4D97-AF65-F5344CB8AC3E}">
        <p14:creationId xmlns:p14="http://schemas.microsoft.com/office/powerpoint/2010/main" val="17125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5"/>
            <a:ext cx="4937760" cy="32867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2867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F4CA14F-2156-4F45-BE84-8BD38C849850}" type="datetime1">
              <a:rPr lang="de-DE" smtClean="0"/>
              <a:t>14.02.2020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1F8491B-ED0C-4058-A88F-231CCBEF9F71}" type="slidenum">
              <a:rPr lang="de-DE" smtClean="0"/>
              <a:t>‹Nr.›</a:t>
            </a:fld>
            <a:endParaRPr lang="de-DE"/>
          </a:p>
        </p:txBody>
      </p:sp>
    </p:spTree>
    <p:extLst>
      <p:ext uri="{BB962C8B-B14F-4D97-AF65-F5344CB8AC3E}">
        <p14:creationId xmlns:p14="http://schemas.microsoft.com/office/powerpoint/2010/main" val="154735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FCF061B-9AD6-4E82-9CC5-1611311D88A8}" type="datetime1">
              <a:rPr lang="de-DE" smtClean="0"/>
              <a:t>14.02.2020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1F8491B-ED0C-4058-A88F-231CCBEF9F71}" type="slidenum">
              <a:rPr lang="de-DE" smtClean="0"/>
              <a:t>‹Nr.›</a:t>
            </a:fld>
            <a:endParaRPr lang="de-DE"/>
          </a:p>
        </p:txBody>
      </p:sp>
    </p:spTree>
    <p:extLst>
      <p:ext uri="{BB962C8B-B14F-4D97-AF65-F5344CB8AC3E}">
        <p14:creationId xmlns:p14="http://schemas.microsoft.com/office/powerpoint/2010/main" val="75031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AC61D6-20C4-4A14-9ED6-AC1EBB9E256E}" type="datetime1">
              <a:rPr lang="de-DE" smtClean="0"/>
              <a:t>14.02.2020</a:t>
            </a:fld>
            <a:endParaRPr lang="de-D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DE"/>
          </a:p>
        </p:txBody>
      </p:sp>
      <p:sp>
        <p:nvSpPr>
          <p:cNvPr id="9" name="Slide Number Placeholder 8"/>
          <p:cNvSpPr>
            <a:spLocks noGrp="1"/>
          </p:cNvSpPr>
          <p:nvPr>
            <p:ph type="sldNum" sz="quarter" idx="12"/>
          </p:nvPr>
        </p:nvSpPr>
        <p:spPr/>
        <p:txBody>
          <a:bodyPr/>
          <a:lstStyle/>
          <a:p>
            <a:fld id="{71F8491B-ED0C-4058-A88F-231CCBEF9F71}" type="slidenum">
              <a:rPr lang="de-DE" smtClean="0"/>
              <a:t>‹Nr.›</a:t>
            </a:fld>
            <a:endParaRPr lang="de-DE"/>
          </a:p>
        </p:txBody>
      </p:sp>
    </p:spTree>
    <p:extLst>
      <p:ext uri="{BB962C8B-B14F-4D97-AF65-F5344CB8AC3E}">
        <p14:creationId xmlns:p14="http://schemas.microsoft.com/office/powerpoint/2010/main" val="188297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E72F61-D2E2-444C-9AB4-B75DD7809B80}" type="datetime1">
              <a:rPr lang="de-DE" smtClean="0"/>
              <a:t>14.02.2020</a:t>
            </a:fld>
            <a:endParaRPr lang="de-D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de-D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F8491B-ED0C-4058-A88F-231CCBEF9F71}" type="slidenum">
              <a:rPr lang="de-DE" smtClean="0"/>
              <a:t>‹Nr.›</a:t>
            </a:fld>
            <a:endParaRPr lang="de-DE"/>
          </a:p>
        </p:txBody>
      </p:sp>
    </p:spTree>
    <p:extLst>
      <p:ext uri="{BB962C8B-B14F-4D97-AF65-F5344CB8AC3E}">
        <p14:creationId xmlns:p14="http://schemas.microsoft.com/office/powerpoint/2010/main" val="60729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643FC21F-D7EE-4E7D-8C36-F01EBD5E8796}" type="datetime1">
              <a:rPr lang="de-DE" smtClean="0"/>
              <a:t>14.02.2020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1F8491B-ED0C-4058-A88F-231CCBEF9F71}" type="slidenum">
              <a:rPr lang="de-DE" smtClean="0"/>
              <a:t>‹Nr.›</a:t>
            </a:fld>
            <a:endParaRPr lang="de-DE"/>
          </a:p>
        </p:txBody>
      </p:sp>
    </p:spTree>
    <p:extLst>
      <p:ext uri="{BB962C8B-B14F-4D97-AF65-F5344CB8AC3E}">
        <p14:creationId xmlns:p14="http://schemas.microsoft.com/office/powerpoint/2010/main" val="280114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DF5D23-AE28-4BD1-83E9-7704299983BA}" type="datetime1">
              <a:rPr lang="de-DE" smtClean="0"/>
              <a:t>14.02.2020</a:t>
            </a:fld>
            <a:endParaRPr lang="de-D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D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F8491B-ED0C-4058-A88F-231CCBEF9F71}" type="slidenum">
              <a:rPr lang="de-DE" smtClean="0"/>
              <a:t>‹Nr.›</a:t>
            </a:fld>
            <a:endParaRPr lang="de-D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605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view.genial.ly/5756bdbad40a9237a8640209/interactive-content-marie-sophie-germain" TargetMode="External"/><Relationship Id="rId3" Type="http://schemas.openxmlformats.org/officeDocument/2006/relationships/hyperlink" Target="http://dm.unife.it/geometria/storia/Germain_en.html" TargetMode="External"/><Relationship Id="rId7" Type="http://schemas.openxmlformats.org/officeDocument/2006/relationships/hyperlink" Target="https://commons.wikimedia.org/wiki/Category:Sophie_Germain?uselang=de" TargetMode="External"/><Relationship Id="rId2" Type="http://schemas.openxmlformats.org/officeDocument/2006/relationships/hyperlink" Target="https://www.sciencedirect.com/science/article/pii/S0315086009001347" TargetMode="External"/><Relationship Id="rId1" Type="http://schemas.openxmlformats.org/officeDocument/2006/relationships/slideLayout" Target="../slideLayouts/slideLayout2.xml"/><Relationship Id="rId6" Type="http://schemas.openxmlformats.org/officeDocument/2006/relationships/hyperlink" Target="https://www.agnesscott.edu/lriddle/women/germain.htm" TargetMode="External"/><Relationship Id="rId5" Type="http://schemas.openxmlformats.org/officeDocument/2006/relationships/hyperlink" Target="https://www.briefmarken-sieger.de/sophie-germain-briefmarke-postfrisch-frankreich/" TargetMode="External"/><Relationship Id="rId4" Type="http://schemas.openxmlformats.org/officeDocument/2006/relationships/hyperlink" Target="http://fermatslasttheorem.blogspot.com/2005/08/sophie-germain.html" TargetMode="External"/><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customXml" Target="../ink/ink6.xml"/><Relationship Id="rId3" Type="http://schemas.openxmlformats.org/officeDocument/2006/relationships/image" Target="../media/image10.png"/><Relationship Id="rId21" Type="http://schemas.openxmlformats.org/officeDocument/2006/relationships/image" Target="../media/image34.png"/><Relationship Id="rId7" Type="http://schemas.openxmlformats.org/officeDocument/2006/relationships/customXml" Target="../ink/ink1.xml"/><Relationship Id="rId12" Type="http://schemas.openxmlformats.org/officeDocument/2006/relationships/customXml" Target="../ink/ink3.xml"/><Relationship Id="rId17" Type="http://schemas.openxmlformats.org/officeDocument/2006/relationships/image" Target="../media/image32.png"/><Relationship Id="rId25"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customXml" Target="../ink/ink5.xml"/><Relationship Id="rId20"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9.png"/><Relationship Id="rId24" Type="http://schemas.openxmlformats.org/officeDocument/2006/relationships/customXml" Target="../ink/ink9.xml"/><Relationship Id="rId5" Type="http://schemas.openxmlformats.org/officeDocument/2006/relationships/image" Target="../media/image12.png"/><Relationship Id="rId15" Type="http://schemas.openxmlformats.org/officeDocument/2006/relationships/image" Target="../media/image31.png"/><Relationship Id="rId23" Type="http://schemas.openxmlformats.org/officeDocument/2006/relationships/image" Target="../media/image35.png"/><Relationship Id="rId10" Type="http://schemas.openxmlformats.org/officeDocument/2006/relationships/customXml" Target="../ink/ink2.xml"/><Relationship Id="rId19"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28.png"/><Relationship Id="rId14" Type="http://schemas.openxmlformats.org/officeDocument/2006/relationships/customXml" Target="../ink/ink4.xml"/><Relationship Id="rId22" Type="http://schemas.openxmlformats.org/officeDocument/2006/relationships/customXml" Target="../ink/ink8.xml"/></Relationships>
</file>

<file path=ppt/slides/_rels/slide9.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6.png"/><Relationship Id="rId12" Type="http://schemas.openxmlformats.org/officeDocument/2006/relationships/customXml" Target="../ink/ink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11.xm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B47724-8A80-4F48-9B70-4877C3BE05F9}"/>
              </a:ext>
            </a:extLst>
          </p:cNvPr>
          <p:cNvSpPr>
            <a:spLocks noGrp="1"/>
          </p:cNvSpPr>
          <p:nvPr>
            <p:ph type="ctrTitle"/>
          </p:nvPr>
        </p:nvSpPr>
        <p:spPr/>
        <p:txBody>
          <a:bodyPr/>
          <a:lstStyle/>
          <a:p>
            <a:r>
              <a:rPr lang="de-DE" dirty="0"/>
              <a:t>Sophie Germain </a:t>
            </a:r>
          </a:p>
        </p:txBody>
      </p:sp>
      <p:sp>
        <p:nvSpPr>
          <p:cNvPr id="3" name="Untertitel 2">
            <a:extLst>
              <a:ext uri="{FF2B5EF4-FFF2-40B4-BE49-F238E27FC236}">
                <a16:creationId xmlns:a16="http://schemas.microsoft.com/office/drawing/2014/main" id="{63224760-B92E-49B0-893F-B96068848431}"/>
              </a:ext>
            </a:extLst>
          </p:cNvPr>
          <p:cNvSpPr>
            <a:spLocks noGrp="1"/>
          </p:cNvSpPr>
          <p:nvPr>
            <p:ph type="subTitle" idx="1"/>
          </p:nvPr>
        </p:nvSpPr>
        <p:spPr>
          <a:xfrm>
            <a:off x="1100050" y="4455621"/>
            <a:ext cx="10055630" cy="1143000"/>
          </a:xfrm>
        </p:spPr>
        <p:txBody>
          <a:bodyPr>
            <a:normAutofit fontScale="85000" lnSpcReduction="20000"/>
          </a:bodyPr>
          <a:lstStyle/>
          <a:p>
            <a:pPr algn="r"/>
            <a:r>
              <a:rPr lang="de-DE" dirty="0"/>
              <a:t>Christina Fernandez koch</a:t>
            </a:r>
          </a:p>
          <a:p>
            <a:pPr algn="r"/>
            <a:r>
              <a:rPr lang="de-DE" dirty="0"/>
              <a:t>Luka Pint</a:t>
            </a:r>
          </a:p>
          <a:p>
            <a:pPr algn="r"/>
            <a:r>
              <a:rPr lang="de-DE" dirty="0"/>
              <a:t>Carina Seidel </a:t>
            </a:r>
          </a:p>
        </p:txBody>
      </p:sp>
      <p:sp>
        <p:nvSpPr>
          <p:cNvPr id="7" name="Ellipse 6">
            <a:extLst>
              <a:ext uri="{FF2B5EF4-FFF2-40B4-BE49-F238E27FC236}">
                <a16:creationId xmlns:a16="http://schemas.microsoft.com/office/drawing/2014/main" id="{694D8ECA-30B1-4743-96A1-F61D38E1FDB1}"/>
              </a:ext>
            </a:extLst>
          </p:cNvPr>
          <p:cNvSpPr/>
          <p:nvPr/>
        </p:nvSpPr>
        <p:spPr>
          <a:xfrm>
            <a:off x="274667" y="5114518"/>
            <a:ext cx="1409700" cy="15388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Inhaltsplatzhalter 4">
            <a:extLst>
              <a:ext uri="{FF2B5EF4-FFF2-40B4-BE49-F238E27FC236}">
                <a16:creationId xmlns:a16="http://schemas.microsoft.com/office/drawing/2014/main" id="{75DC55B9-DC43-4454-97BC-98F99ACE9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40" y="5383948"/>
            <a:ext cx="1291554" cy="1291554"/>
          </a:xfrm>
          <a:prstGeom prst="rect">
            <a:avLst/>
          </a:prstGeom>
        </p:spPr>
      </p:pic>
      <p:pic>
        <p:nvPicPr>
          <p:cNvPr id="9" name="Grafik 8">
            <a:extLst>
              <a:ext uri="{FF2B5EF4-FFF2-40B4-BE49-F238E27FC236}">
                <a16:creationId xmlns:a16="http://schemas.microsoft.com/office/drawing/2014/main" id="{8FA54E9A-7FFD-42EB-B1D9-6CB570A7B7E0}"/>
              </a:ext>
            </a:extLst>
          </p:cNvPr>
          <p:cNvPicPr>
            <a:picLocks noChangeAspect="1"/>
          </p:cNvPicPr>
          <p:nvPr/>
        </p:nvPicPr>
        <p:blipFill>
          <a:blip r:embed="rId3">
            <a:biLevel thresh="50000"/>
          </a:blip>
          <a:stretch>
            <a:fillRect/>
          </a:stretch>
        </p:blipFill>
        <p:spPr>
          <a:xfrm>
            <a:off x="1170708" y="4433469"/>
            <a:ext cx="2678083" cy="733744"/>
          </a:xfrm>
          <a:prstGeom prst="rect">
            <a:avLst/>
          </a:prstGeom>
        </p:spPr>
      </p:pic>
    </p:spTree>
    <p:extLst>
      <p:ext uri="{BB962C8B-B14F-4D97-AF65-F5344CB8AC3E}">
        <p14:creationId xmlns:p14="http://schemas.microsoft.com/office/powerpoint/2010/main" val="3353283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76828-9A7E-4138-A7BD-71EB57B8067B}"/>
              </a:ext>
            </a:extLst>
          </p:cNvPr>
          <p:cNvSpPr>
            <a:spLocks noGrp="1"/>
          </p:cNvSpPr>
          <p:nvPr>
            <p:ph type="title"/>
          </p:nvPr>
        </p:nvSpPr>
        <p:spPr/>
        <p:txBody>
          <a:bodyPr/>
          <a:lstStyle/>
          <a:p>
            <a:r>
              <a:rPr lang="de-DE" dirty="0"/>
              <a:t>Fermats letzter Satz</a:t>
            </a:r>
          </a:p>
        </p:txBody>
      </p:sp>
      <p:sp>
        <p:nvSpPr>
          <p:cNvPr id="3" name="Inhaltsplatzhalter 2">
            <a:extLst>
              <a:ext uri="{FF2B5EF4-FFF2-40B4-BE49-F238E27FC236}">
                <a16:creationId xmlns:a16="http://schemas.microsoft.com/office/drawing/2014/main" id="{9FE82728-D5FC-4E54-AFFA-AE03241CC3A4}"/>
              </a:ext>
            </a:extLst>
          </p:cNvPr>
          <p:cNvSpPr>
            <a:spLocks noGrp="1"/>
          </p:cNvSpPr>
          <p:nvPr>
            <p:ph idx="1"/>
          </p:nvPr>
        </p:nvSpPr>
        <p:spPr>
          <a:xfrm>
            <a:off x="1411302" y="2088898"/>
            <a:ext cx="7019633" cy="3253944"/>
          </a:xfrm>
        </p:spPr>
        <p:txBody>
          <a:bodyPr>
            <a:normAutofit lnSpcReduction="10000"/>
          </a:bodyPr>
          <a:lstStyle/>
          <a:p>
            <a:pPr>
              <a:buFont typeface="Courier New" panose="02070309020205020404" pitchFamily="49" charset="0"/>
              <a:buChar char="o"/>
            </a:pPr>
            <a:r>
              <a:rPr lang="de-DE" sz="2400" dirty="0"/>
              <a:t> Satz des Pythagoras: x²+y²=z²</a:t>
            </a:r>
          </a:p>
          <a:p>
            <a:pPr>
              <a:buFont typeface="Courier New" panose="02070309020205020404" pitchFamily="49" charset="0"/>
              <a:buChar char="o"/>
            </a:pPr>
            <a:r>
              <a:rPr lang="de-DE" sz="2400" dirty="0"/>
              <a:t> Fermats letzter Satz: x</a:t>
            </a:r>
            <a:r>
              <a:rPr lang="de-DE" sz="2400" baseline="30000" dirty="0"/>
              <a:t>n</a:t>
            </a:r>
            <a:r>
              <a:rPr lang="de-DE" sz="2400" dirty="0"/>
              <a:t>+y</a:t>
            </a:r>
            <a:r>
              <a:rPr lang="de-DE" sz="2400" baseline="30000" dirty="0"/>
              <a:t>n</a:t>
            </a:r>
            <a:r>
              <a:rPr lang="de-DE" sz="2400" dirty="0"/>
              <a:t>=z</a:t>
            </a:r>
            <a:r>
              <a:rPr lang="de-DE" sz="2400" baseline="30000" dirty="0"/>
              <a:t>n </a:t>
            </a:r>
          </a:p>
          <a:p>
            <a:pPr marL="0" indent="0">
              <a:buNone/>
            </a:pPr>
            <a:endParaRPr lang="de-DE" sz="2400" dirty="0"/>
          </a:p>
          <a:p>
            <a:pPr>
              <a:buFont typeface="Courier New" panose="02070309020205020404" pitchFamily="49" charset="0"/>
              <a:buChar char="o"/>
            </a:pPr>
            <a:r>
              <a:rPr lang="de-DE" sz="2400" dirty="0"/>
              <a:t> Vorüberlegung: x, y, z sind teilerfremd</a:t>
            </a:r>
          </a:p>
          <a:p>
            <a:pPr>
              <a:buFont typeface="Courier New" panose="02070309020205020404" pitchFamily="49" charset="0"/>
              <a:buChar char="o"/>
            </a:pPr>
            <a:r>
              <a:rPr lang="de-DE" sz="2400" dirty="0"/>
              <a:t> Fall 1: keine der Zahlen x, y, z sind durch n teilbar</a:t>
            </a:r>
          </a:p>
          <a:p>
            <a:pPr>
              <a:buFont typeface="Courier New" panose="02070309020205020404" pitchFamily="49" charset="0"/>
              <a:buChar char="o"/>
            </a:pPr>
            <a:r>
              <a:rPr lang="de-DE" sz="2400" dirty="0"/>
              <a:t> Fall 2: mindestens eine der Zahlen x, y, z ist durch n teilbar</a:t>
            </a:r>
          </a:p>
          <a:p>
            <a:pPr>
              <a:buFont typeface="Courier New" panose="02070309020205020404" pitchFamily="49" charset="0"/>
              <a:buChar char="o"/>
            </a:pPr>
            <a:endParaRPr lang="de-DE" sz="2400" dirty="0"/>
          </a:p>
        </p:txBody>
      </p:sp>
      <p:sp>
        <p:nvSpPr>
          <p:cNvPr id="7" name="Ellipse 6">
            <a:extLst>
              <a:ext uri="{FF2B5EF4-FFF2-40B4-BE49-F238E27FC236}">
                <a16:creationId xmlns:a16="http://schemas.microsoft.com/office/drawing/2014/main" id="{A4C5B6CA-D64C-48C2-B3FD-CDFAF3A0C51C}"/>
              </a:ext>
            </a:extLst>
          </p:cNvPr>
          <p:cNvSpPr/>
          <p:nvPr/>
        </p:nvSpPr>
        <p:spPr>
          <a:xfrm>
            <a:off x="274667" y="5114518"/>
            <a:ext cx="1409700" cy="15388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Inhaltsplatzhalter 4">
            <a:extLst>
              <a:ext uri="{FF2B5EF4-FFF2-40B4-BE49-F238E27FC236}">
                <a16:creationId xmlns:a16="http://schemas.microsoft.com/office/drawing/2014/main" id="{62A84AC6-1BB4-40B3-945A-DA44C2A2B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40" y="5383948"/>
            <a:ext cx="1291554" cy="1291554"/>
          </a:xfrm>
          <a:prstGeom prst="rect">
            <a:avLst/>
          </a:prstGeom>
        </p:spPr>
      </p:pic>
      <p:sp>
        <p:nvSpPr>
          <p:cNvPr id="9" name="Foliennummernplatzhalter 8">
            <a:extLst>
              <a:ext uri="{FF2B5EF4-FFF2-40B4-BE49-F238E27FC236}">
                <a16:creationId xmlns:a16="http://schemas.microsoft.com/office/drawing/2014/main" id="{AE57EAC7-AA8F-417E-9785-7381D1D7513F}"/>
              </a:ext>
            </a:extLst>
          </p:cNvPr>
          <p:cNvSpPr>
            <a:spLocks noGrp="1"/>
          </p:cNvSpPr>
          <p:nvPr>
            <p:ph type="sldNum" sz="quarter" idx="12"/>
          </p:nvPr>
        </p:nvSpPr>
        <p:spPr/>
        <p:txBody>
          <a:bodyPr/>
          <a:lstStyle/>
          <a:p>
            <a:fld id="{71F8491B-ED0C-4058-A88F-231CCBEF9F71}" type="slidenum">
              <a:rPr lang="de-DE" sz="1600" smtClean="0"/>
              <a:t>10</a:t>
            </a:fld>
            <a:endParaRPr lang="de-DE" sz="1600"/>
          </a:p>
        </p:txBody>
      </p:sp>
      <p:sp>
        <p:nvSpPr>
          <p:cNvPr id="5" name="Rechteck 4">
            <a:extLst>
              <a:ext uri="{FF2B5EF4-FFF2-40B4-BE49-F238E27FC236}">
                <a16:creationId xmlns:a16="http://schemas.microsoft.com/office/drawing/2014/main" id="{A7BEB217-4A17-41F2-98E0-40A44A4A09DD}"/>
              </a:ext>
            </a:extLst>
          </p:cNvPr>
          <p:cNvSpPr/>
          <p:nvPr/>
        </p:nvSpPr>
        <p:spPr>
          <a:xfrm>
            <a:off x="8236181" y="5970284"/>
            <a:ext cx="4157592" cy="400110"/>
          </a:xfrm>
          <a:prstGeom prst="rect">
            <a:avLst/>
          </a:prstGeom>
        </p:spPr>
        <p:txBody>
          <a:bodyPr wrap="square">
            <a:spAutoFit/>
          </a:bodyPr>
          <a:lstStyle/>
          <a:p>
            <a:r>
              <a:rPr lang="de-DE" sz="1000" dirty="0"/>
              <a:t>https://www.abebooks.de/erstausgabe/Arithmeticorum-libri-sex-numeris-multangulis-liber/22872534843/bd#&amp;gid=1&amp;pid=3</a:t>
            </a:r>
          </a:p>
        </p:txBody>
      </p:sp>
      <p:pic>
        <p:nvPicPr>
          <p:cNvPr id="3076" name="Picture 4">
            <a:extLst>
              <a:ext uri="{FF2B5EF4-FFF2-40B4-BE49-F238E27FC236}">
                <a16:creationId xmlns:a16="http://schemas.microsoft.com/office/drawing/2014/main" id="{0136B6E3-159D-421E-A585-19EF1F87A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905" y="189363"/>
            <a:ext cx="3800420" cy="5780921"/>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51DA49A3-3665-478C-AD7C-CE7AC748D651}"/>
              </a:ext>
            </a:extLst>
          </p:cNvPr>
          <p:cNvSpPr/>
          <p:nvPr/>
        </p:nvSpPr>
        <p:spPr>
          <a:xfrm>
            <a:off x="8699383" y="3531765"/>
            <a:ext cx="2600588" cy="400110"/>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608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CBBA9-0E4F-4CFE-857C-891FC585BD49}"/>
              </a:ext>
            </a:extLst>
          </p:cNvPr>
          <p:cNvSpPr>
            <a:spLocks noGrp="1"/>
          </p:cNvSpPr>
          <p:nvPr>
            <p:ph type="title"/>
          </p:nvPr>
        </p:nvSpPr>
        <p:spPr/>
        <p:txBody>
          <a:bodyPr/>
          <a:lstStyle/>
          <a:p>
            <a:r>
              <a:rPr lang="de-DE" dirty="0"/>
              <a:t>Sophie Germain Identität</a:t>
            </a:r>
          </a:p>
        </p:txBody>
      </p:sp>
      <p:sp>
        <p:nvSpPr>
          <p:cNvPr id="6" name="Foliennummernplatzhalter 5">
            <a:extLst>
              <a:ext uri="{FF2B5EF4-FFF2-40B4-BE49-F238E27FC236}">
                <a16:creationId xmlns:a16="http://schemas.microsoft.com/office/drawing/2014/main" id="{914F78B3-1DFD-4F40-94AF-D4D1C4712096}"/>
              </a:ext>
            </a:extLst>
          </p:cNvPr>
          <p:cNvSpPr>
            <a:spLocks noGrp="1"/>
          </p:cNvSpPr>
          <p:nvPr>
            <p:ph type="sldNum" sz="quarter" idx="12"/>
          </p:nvPr>
        </p:nvSpPr>
        <p:spPr/>
        <p:txBody>
          <a:bodyPr/>
          <a:lstStyle/>
          <a:p>
            <a:fld id="{71F8491B-ED0C-4058-A88F-231CCBEF9F71}" type="slidenum">
              <a:rPr lang="de-DE" smtClean="0"/>
              <a:t>11</a:t>
            </a:fld>
            <a:endParaRPr lang="de-DE" dirty="0"/>
          </a:p>
        </p:txBody>
      </p:sp>
      <p:sp>
        <p:nvSpPr>
          <p:cNvPr id="7" name="Ellipse 6">
            <a:extLst>
              <a:ext uri="{FF2B5EF4-FFF2-40B4-BE49-F238E27FC236}">
                <a16:creationId xmlns:a16="http://schemas.microsoft.com/office/drawing/2014/main" id="{00DA7C74-A62E-452E-82B4-E8458268D126}"/>
              </a:ext>
            </a:extLst>
          </p:cNvPr>
          <p:cNvSpPr/>
          <p:nvPr/>
        </p:nvSpPr>
        <p:spPr>
          <a:xfrm>
            <a:off x="274667" y="5114518"/>
            <a:ext cx="1409700" cy="15388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Inhaltsplatzhalter 4">
            <a:extLst>
              <a:ext uri="{FF2B5EF4-FFF2-40B4-BE49-F238E27FC236}">
                <a16:creationId xmlns:a16="http://schemas.microsoft.com/office/drawing/2014/main" id="{E13C045E-1A58-4986-A795-34F35CAD3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40" y="5383948"/>
            <a:ext cx="1291554" cy="1291554"/>
          </a:xfrm>
          <a:prstGeom prst="rect">
            <a:avLst/>
          </a:prstGeom>
        </p:spPr>
      </p:pic>
      <p:sp>
        <p:nvSpPr>
          <p:cNvPr id="9" name="Rechteck 8">
            <a:extLst>
              <a:ext uri="{FF2B5EF4-FFF2-40B4-BE49-F238E27FC236}">
                <a16:creationId xmlns:a16="http://schemas.microsoft.com/office/drawing/2014/main" id="{CA726213-D18A-4145-871C-74A52B116385}"/>
              </a:ext>
            </a:extLst>
          </p:cNvPr>
          <p:cNvSpPr/>
          <p:nvPr/>
        </p:nvSpPr>
        <p:spPr>
          <a:xfrm>
            <a:off x="1097280" y="3195107"/>
            <a:ext cx="10220087" cy="830997"/>
          </a:xfrm>
          <a:prstGeom prst="rect">
            <a:avLst/>
          </a:prstGeom>
        </p:spPr>
        <p:txBody>
          <a:bodyPr wrap="square">
            <a:spAutoFit/>
          </a:bodyPr>
          <a:lstStyle/>
          <a:p>
            <a:r>
              <a:rPr lang="pt-BR" sz="4800" b="1" dirty="0">
                <a:solidFill>
                  <a:srgbClr val="000000"/>
                </a:solidFill>
                <a:latin typeface="Candara Light" panose="020E0502030303020204" pitchFamily="34" charset="0"/>
              </a:rPr>
              <a:t>a</a:t>
            </a:r>
            <a:r>
              <a:rPr lang="pt-BR" sz="6000" b="1" baseline="30000" dirty="0">
                <a:solidFill>
                  <a:srgbClr val="000000"/>
                </a:solidFill>
                <a:latin typeface="Candara Light" panose="020E0502030303020204" pitchFamily="34" charset="0"/>
              </a:rPr>
              <a:t>4</a:t>
            </a:r>
            <a:r>
              <a:rPr lang="pt-BR" sz="4800" b="1" dirty="0">
                <a:solidFill>
                  <a:srgbClr val="000000"/>
                </a:solidFill>
                <a:latin typeface="Candara Light" panose="020E0502030303020204" pitchFamily="34" charset="0"/>
              </a:rPr>
              <a:t>+4b</a:t>
            </a:r>
            <a:r>
              <a:rPr lang="pt-BR" sz="6000" b="1" baseline="30000" dirty="0">
                <a:solidFill>
                  <a:srgbClr val="000000"/>
                </a:solidFill>
                <a:latin typeface="Candara Light" panose="020E0502030303020204" pitchFamily="34" charset="0"/>
              </a:rPr>
              <a:t>4 </a:t>
            </a:r>
            <a:r>
              <a:rPr lang="pt-BR" sz="4800" b="1" dirty="0">
                <a:solidFill>
                  <a:srgbClr val="000000"/>
                </a:solidFill>
                <a:latin typeface="Candara Light" panose="020E0502030303020204" pitchFamily="34" charset="0"/>
              </a:rPr>
              <a:t>= (a</a:t>
            </a:r>
            <a:r>
              <a:rPr lang="pt-BR" sz="6000" b="1" baseline="30000" dirty="0">
                <a:solidFill>
                  <a:srgbClr val="000000"/>
                </a:solidFill>
                <a:latin typeface="Candara Light" panose="020E0502030303020204" pitchFamily="34" charset="0"/>
              </a:rPr>
              <a:t>2</a:t>
            </a:r>
            <a:r>
              <a:rPr lang="pt-BR" sz="4800" b="1" dirty="0">
                <a:solidFill>
                  <a:srgbClr val="000000"/>
                </a:solidFill>
                <a:latin typeface="Candara Light" panose="020E0502030303020204" pitchFamily="34" charset="0"/>
              </a:rPr>
              <a:t> + 2b</a:t>
            </a:r>
            <a:r>
              <a:rPr lang="pt-BR" sz="6000" b="1" baseline="30000" dirty="0">
                <a:solidFill>
                  <a:srgbClr val="000000"/>
                </a:solidFill>
                <a:latin typeface="Candara Light" panose="020E0502030303020204" pitchFamily="34" charset="0"/>
              </a:rPr>
              <a:t>2</a:t>
            </a:r>
            <a:r>
              <a:rPr lang="pt-BR" sz="4800" b="1" dirty="0">
                <a:solidFill>
                  <a:srgbClr val="000000"/>
                </a:solidFill>
                <a:latin typeface="Candara Light" panose="020E0502030303020204" pitchFamily="34" charset="0"/>
              </a:rPr>
              <a:t> – 2ab) (a</a:t>
            </a:r>
            <a:r>
              <a:rPr lang="pt-BR" sz="6000" b="1" baseline="30000" dirty="0">
                <a:solidFill>
                  <a:srgbClr val="000000"/>
                </a:solidFill>
                <a:latin typeface="Candara Light" panose="020E0502030303020204" pitchFamily="34" charset="0"/>
              </a:rPr>
              <a:t>2</a:t>
            </a:r>
            <a:r>
              <a:rPr lang="pt-BR" sz="4800" b="1" dirty="0">
                <a:solidFill>
                  <a:srgbClr val="000000"/>
                </a:solidFill>
                <a:latin typeface="Candara Light" panose="020E0502030303020204" pitchFamily="34" charset="0"/>
              </a:rPr>
              <a:t> + 2b</a:t>
            </a:r>
            <a:r>
              <a:rPr lang="pt-BR" sz="6000" b="1" baseline="30000" dirty="0">
                <a:solidFill>
                  <a:srgbClr val="000000"/>
                </a:solidFill>
                <a:latin typeface="Candara Light" panose="020E0502030303020204" pitchFamily="34" charset="0"/>
              </a:rPr>
              <a:t>2</a:t>
            </a:r>
            <a:r>
              <a:rPr lang="pt-BR" sz="4800" b="1" dirty="0">
                <a:solidFill>
                  <a:srgbClr val="000000"/>
                </a:solidFill>
                <a:latin typeface="Candara Light" panose="020E0502030303020204" pitchFamily="34" charset="0"/>
              </a:rPr>
              <a:t> + 2ab) </a:t>
            </a:r>
            <a:endParaRPr lang="de-DE" sz="4800" b="1" dirty="0">
              <a:latin typeface="Candara Light" panose="020E0502030303020204" pitchFamily="34" charset="0"/>
            </a:endParaRPr>
          </a:p>
        </p:txBody>
      </p:sp>
      <p:sp>
        <p:nvSpPr>
          <p:cNvPr id="11" name="Halber Rahmen 10">
            <a:extLst>
              <a:ext uri="{FF2B5EF4-FFF2-40B4-BE49-F238E27FC236}">
                <a16:creationId xmlns:a16="http://schemas.microsoft.com/office/drawing/2014/main" id="{74C739CF-CA19-44AB-9F16-59993BC9D91F}"/>
              </a:ext>
            </a:extLst>
          </p:cNvPr>
          <p:cNvSpPr/>
          <p:nvPr/>
        </p:nvSpPr>
        <p:spPr>
          <a:xfrm>
            <a:off x="911394" y="3033041"/>
            <a:ext cx="2622430" cy="1226471"/>
          </a:xfrm>
          <a:prstGeom prst="halfFrame">
            <a:avLst>
              <a:gd name="adj1" fmla="val 3204"/>
              <a:gd name="adj2" fmla="val 5522"/>
            </a:avLst>
          </a:prstGeom>
          <a:solidFill>
            <a:srgbClr val="285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2" name="Grafik 11">
            <a:extLst>
              <a:ext uri="{FF2B5EF4-FFF2-40B4-BE49-F238E27FC236}">
                <a16:creationId xmlns:a16="http://schemas.microsoft.com/office/drawing/2014/main" id="{E805EF74-A319-49B5-ACB3-46AAC02E7BB5}"/>
              </a:ext>
            </a:extLst>
          </p:cNvPr>
          <p:cNvPicPr>
            <a:picLocks noChangeAspect="1"/>
          </p:cNvPicPr>
          <p:nvPr/>
        </p:nvPicPr>
        <p:blipFill>
          <a:blip r:embed="rId3"/>
          <a:stretch>
            <a:fillRect/>
          </a:stretch>
        </p:blipFill>
        <p:spPr>
          <a:xfrm rot="10800000">
            <a:off x="9175498" y="3033041"/>
            <a:ext cx="2327755" cy="1226470"/>
          </a:xfrm>
          <a:prstGeom prst="rect">
            <a:avLst/>
          </a:prstGeom>
        </p:spPr>
      </p:pic>
    </p:spTree>
    <p:extLst>
      <p:ext uri="{BB962C8B-B14F-4D97-AF65-F5344CB8AC3E}">
        <p14:creationId xmlns:p14="http://schemas.microsoft.com/office/powerpoint/2010/main" val="254256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CBBA9-0E4F-4CFE-857C-891FC585BD49}"/>
              </a:ext>
            </a:extLst>
          </p:cNvPr>
          <p:cNvSpPr>
            <a:spLocks noGrp="1"/>
          </p:cNvSpPr>
          <p:nvPr>
            <p:ph type="title"/>
          </p:nvPr>
        </p:nvSpPr>
        <p:spPr/>
        <p:txBody>
          <a:bodyPr/>
          <a:lstStyle/>
          <a:p>
            <a:r>
              <a:rPr lang="de-DE" dirty="0"/>
              <a:t>Sophie Germain Identität</a:t>
            </a:r>
          </a:p>
        </p:txBody>
      </p:sp>
      <p:sp>
        <p:nvSpPr>
          <p:cNvPr id="6" name="Foliennummernplatzhalter 5">
            <a:extLst>
              <a:ext uri="{FF2B5EF4-FFF2-40B4-BE49-F238E27FC236}">
                <a16:creationId xmlns:a16="http://schemas.microsoft.com/office/drawing/2014/main" id="{914F78B3-1DFD-4F40-94AF-D4D1C4712096}"/>
              </a:ext>
            </a:extLst>
          </p:cNvPr>
          <p:cNvSpPr>
            <a:spLocks noGrp="1"/>
          </p:cNvSpPr>
          <p:nvPr>
            <p:ph type="sldNum" sz="quarter" idx="12"/>
          </p:nvPr>
        </p:nvSpPr>
        <p:spPr/>
        <p:txBody>
          <a:bodyPr/>
          <a:lstStyle/>
          <a:p>
            <a:fld id="{71F8491B-ED0C-4058-A88F-231CCBEF9F71}" type="slidenum">
              <a:rPr lang="de-DE" smtClean="0"/>
              <a:t>12</a:t>
            </a:fld>
            <a:endParaRPr lang="de-DE" dirty="0"/>
          </a:p>
        </p:txBody>
      </p:sp>
      <p:sp>
        <p:nvSpPr>
          <p:cNvPr id="7" name="Ellipse 6">
            <a:extLst>
              <a:ext uri="{FF2B5EF4-FFF2-40B4-BE49-F238E27FC236}">
                <a16:creationId xmlns:a16="http://schemas.microsoft.com/office/drawing/2014/main" id="{00DA7C74-A62E-452E-82B4-E8458268D126}"/>
              </a:ext>
            </a:extLst>
          </p:cNvPr>
          <p:cNvSpPr/>
          <p:nvPr/>
        </p:nvSpPr>
        <p:spPr>
          <a:xfrm>
            <a:off x="274667" y="5114518"/>
            <a:ext cx="1409700" cy="15388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Inhaltsplatzhalter 4">
            <a:extLst>
              <a:ext uri="{FF2B5EF4-FFF2-40B4-BE49-F238E27FC236}">
                <a16:creationId xmlns:a16="http://schemas.microsoft.com/office/drawing/2014/main" id="{E13C045E-1A58-4986-A795-34F35CAD3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40" y="5383948"/>
            <a:ext cx="1291554" cy="1291554"/>
          </a:xfrm>
          <a:prstGeom prst="rect">
            <a:avLst/>
          </a:prstGeom>
        </p:spPr>
      </p:pic>
      <p:sp>
        <p:nvSpPr>
          <p:cNvPr id="3" name="Textfeld 2">
            <a:extLst>
              <a:ext uri="{FF2B5EF4-FFF2-40B4-BE49-F238E27FC236}">
                <a16:creationId xmlns:a16="http://schemas.microsoft.com/office/drawing/2014/main" id="{F1C11011-1DC4-44A3-9F5D-2A5BCC3F194A}"/>
              </a:ext>
            </a:extLst>
          </p:cNvPr>
          <p:cNvSpPr txBox="1"/>
          <p:nvPr/>
        </p:nvSpPr>
        <p:spPr>
          <a:xfrm>
            <a:off x="1097280" y="1967020"/>
            <a:ext cx="10990662" cy="3046988"/>
          </a:xfrm>
          <a:prstGeom prst="rect">
            <a:avLst/>
          </a:prstGeom>
          <a:noFill/>
        </p:spPr>
        <p:txBody>
          <a:bodyPr wrap="square" rtlCol="0">
            <a:spAutoFit/>
          </a:bodyPr>
          <a:lstStyle/>
          <a:p>
            <a:r>
              <a:rPr lang="de-DE" sz="3200" b="1" dirty="0" err="1">
                <a:latin typeface="Candara Light" panose="020E0502030303020204" pitchFamily="34" charset="0"/>
              </a:rPr>
              <a:t>z.z.</a:t>
            </a:r>
            <a:r>
              <a:rPr lang="de-DE" sz="3200" b="1" dirty="0">
                <a:latin typeface="Candara Light" panose="020E0502030303020204" pitchFamily="34" charset="0"/>
              </a:rPr>
              <a:t>: 5</a:t>
            </a:r>
            <a:r>
              <a:rPr lang="de-DE" sz="3200" b="1" baseline="30000" dirty="0">
                <a:latin typeface="Candara Light" panose="020E0502030303020204" pitchFamily="34" charset="0"/>
              </a:rPr>
              <a:t>12 </a:t>
            </a:r>
            <a:r>
              <a:rPr lang="de-DE" sz="3200" b="1" dirty="0">
                <a:latin typeface="Candara Light" panose="020E0502030303020204" pitchFamily="34" charset="0"/>
              </a:rPr>
              <a:t>+ 2</a:t>
            </a:r>
            <a:r>
              <a:rPr lang="de-DE" sz="3200" b="1" baseline="30000" dirty="0">
                <a:latin typeface="Candara Light" panose="020E0502030303020204" pitchFamily="34" charset="0"/>
              </a:rPr>
              <a:t>10</a:t>
            </a:r>
            <a:r>
              <a:rPr lang="de-DE" sz="3200" b="1" dirty="0">
                <a:latin typeface="Candara Light" panose="020E0502030303020204" pitchFamily="34" charset="0"/>
              </a:rPr>
              <a:t> ist als Produkt zweier natürlichen Zahlen schreibbar.</a:t>
            </a:r>
          </a:p>
          <a:p>
            <a:endParaRPr lang="de-DE" sz="3200" b="1" dirty="0">
              <a:latin typeface="Candara Light" panose="020E0502030303020204" pitchFamily="34" charset="0"/>
            </a:endParaRPr>
          </a:p>
          <a:p>
            <a:r>
              <a:rPr lang="de-DE" sz="3200" b="1" dirty="0">
                <a:latin typeface="Candara Light" panose="020E0502030303020204" pitchFamily="34" charset="0"/>
              </a:rPr>
              <a:t>5</a:t>
            </a:r>
            <a:r>
              <a:rPr lang="de-DE" sz="3200" b="1" baseline="30000" dirty="0">
                <a:latin typeface="Candara Light" panose="020E0502030303020204" pitchFamily="34" charset="0"/>
              </a:rPr>
              <a:t>12 </a:t>
            </a:r>
            <a:r>
              <a:rPr lang="de-DE" sz="3200" b="1" dirty="0">
                <a:latin typeface="Candara Light" panose="020E0502030303020204" pitchFamily="34" charset="0"/>
              </a:rPr>
              <a:t>+ 2</a:t>
            </a:r>
            <a:r>
              <a:rPr lang="de-DE" sz="3200" b="1" baseline="30000" dirty="0">
                <a:latin typeface="Candara Light" panose="020E0502030303020204" pitchFamily="34" charset="0"/>
              </a:rPr>
              <a:t>10</a:t>
            </a:r>
            <a:r>
              <a:rPr lang="de-DE" sz="3200" b="1" dirty="0">
                <a:latin typeface="Candara Light" panose="020E0502030303020204" pitchFamily="34" charset="0"/>
              </a:rPr>
              <a:t> </a:t>
            </a:r>
          </a:p>
          <a:p>
            <a:r>
              <a:rPr lang="de-DE" sz="3200" b="1" dirty="0">
                <a:latin typeface="Candara Light" panose="020E0502030303020204" pitchFamily="34" charset="0"/>
              </a:rPr>
              <a:t>= (5</a:t>
            </a:r>
            <a:r>
              <a:rPr lang="de-DE" sz="3200" b="1" baseline="30000" dirty="0">
                <a:latin typeface="Candara Light" panose="020E0502030303020204" pitchFamily="34" charset="0"/>
              </a:rPr>
              <a:t>3</a:t>
            </a:r>
            <a:r>
              <a:rPr lang="de-DE" sz="3200" b="1" dirty="0">
                <a:latin typeface="Candara Light" panose="020E0502030303020204" pitchFamily="34" charset="0"/>
              </a:rPr>
              <a:t>)</a:t>
            </a:r>
            <a:r>
              <a:rPr lang="de-DE" sz="3200" b="1" baseline="30000" dirty="0">
                <a:latin typeface="Candara Light" panose="020E0502030303020204" pitchFamily="34" charset="0"/>
              </a:rPr>
              <a:t>4</a:t>
            </a:r>
            <a:r>
              <a:rPr lang="de-DE" sz="3200" b="1" dirty="0">
                <a:latin typeface="Candara Light" panose="020E0502030303020204" pitchFamily="34" charset="0"/>
              </a:rPr>
              <a:t> + 2</a:t>
            </a:r>
            <a:r>
              <a:rPr lang="de-DE" sz="3200" b="1" baseline="30000" dirty="0">
                <a:latin typeface="Candara Light" panose="020E0502030303020204" pitchFamily="34" charset="0"/>
              </a:rPr>
              <a:t>2</a:t>
            </a:r>
            <a:r>
              <a:rPr lang="de-DE" sz="3200" b="1" dirty="0">
                <a:latin typeface="Candara Light" panose="020E0502030303020204" pitchFamily="34" charset="0"/>
              </a:rPr>
              <a:t>2</a:t>
            </a:r>
            <a:r>
              <a:rPr lang="de-DE" sz="3200" b="1" baseline="30000" dirty="0">
                <a:latin typeface="Candara Light" panose="020E0502030303020204" pitchFamily="34" charset="0"/>
              </a:rPr>
              <a:t>8</a:t>
            </a:r>
          </a:p>
          <a:p>
            <a:r>
              <a:rPr lang="de-DE" sz="3200" b="1" dirty="0">
                <a:latin typeface="Candara Light" panose="020E0502030303020204" pitchFamily="34" charset="0"/>
              </a:rPr>
              <a:t>= (5</a:t>
            </a:r>
            <a:r>
              <a:rPr lang="de-DE" sz="3200" b="1" baseline="30000" dirty="0">
                <a:latin typeface="Candara Light" panose="020E0502030303020204" pitchFamily="34" charset="0"/>
              </a:rPr>
              <a:t>3</a:t>
            </a:r>
            <a:r>
              <a:rPr lang="de-DE" sz="3200" b="1" dirty="0">
                <a:latin typeface="Candara Light" panose="020E0502030303020204" pitchFamily="34" charset="0"/>
              </a:rPr>
              <a:t>)</a:t>
            </a:r>
            <a:r>
              <a:rPr lang="de-DE" sz="3200" b="1" baseline="30000" dirty="0">
                <a:latin typeface="Candara Light" panose="020E0502030303020204" pitchFamily="34" charset="0"/>
              </a:rPr>
              <a:t>4</a:t>
            </a:r>
            <a:r>
              <a:rPr lang="de-DE" sz="3200" b="1" dirty="0">
                <a:latin typeface="Candara Light" panose="020E0502030303020204" pitchFamily="34" charset="0"/>
              </a:rPr>
              <a:t> + 4(2</a:t>
            </a:r>
            <a:r>
              <a:rPr lang="de-DE" sz="3200" b="1" baseline="30000" dirty="0">
                <a:latin typeface="Candara Light" panose="020E0502030303020204" pitchFamily="34" charset="0"/>
              </a:rPr>
              <a:t>2</a:t>
            </a:r>
            <a:r>
              <a:rPr lang="de-DE" sz="3200" b="1" dirty="0">
                <a:latin typeface="Candara Light" panose="020E0502030303020204" pitchFamily="34" charset="0"/>
              </a:rPr>
              <a:t>)</a:t>
            </a:r>
            <a:r>
              <a:rPr lang="de-DE" sz="3200" b="1" baseline="30000" dirty="0">
                <a:latin typeface="Candara Light" panose="020E0502030303020204" pitchFamily="34" charset="0"/>
              </a:rPr>
              <a:t>4</a:t>
            </a:r>
            <a:r>
              <a:rPr lang="de-DE" sz="3200" b="1" dirty="0">
                <a:latin typeface="Candara Light" panose="020E0502030303020204" pitchFamily="34" charset="0"/>
              </a:rPr>
              <a:t>  </a:t>
            </a:r>
          </a:p>
          <a:p>
            <a:r>
              <a:rPr lang="de-DE" sz="3200" dirty="0">
                <a:sym typeface="Wingdings" panose="05000000000000000000" pitchFamily="2" charset="2"/>
              </a:rPr>
              <a:t>				</a:t>
            </a:r>
            <a:r>
              <a:rPr lang="de-DE" sz="3200" dirty="0">
                <a:latin typeface="Candara Light" panose="020E0502030303020204" pitchFamily="34" charset="0"/>
                <a:sym typeface="Wingdings" panose="05000000000000000000" pitchFamily="2" charset="2"/>
              </a:rPr>
              <a:t> </a:t>
            </a:r>
            <a:r>
              <a:rPr lang="de-DE" sz="3200" b="1" dirty="0">
                <a:latin typeface="Candara Light" panose="020E0502030303020204" pitchFamily="34" charset="0"/>
                <a:sym typeface="Wingdings" panose="05000000000000000000" pitchFamily="2" charset="2"/>
              </a:rPr>
              <a:t>nicht prim</a:t>
            </a:r>
            <a:endParaRPr lang="de-DE" sz="3200" b="1" dirty="0">
              <a:latin typeface="Candara Light" panose="020E0502030303020204" pitchFamily="34" charset="0"/>
            </a:endParaRPr>
          </a:p>
        </p:txBody>
      </p:sp>
      <p:sp>
        <p:nvSpPr>
          <p:cNvPr id="10" name="Rechteck 9">
            <a:extLst>
              <a:ext uri="{FF2B5EF4-FFF2-40B4-BE49-F238E27FC236}">
                <a16:creationId xmlns:a16="http://schemas.microsoft.com/office/drawing/2014/main" id="{0ED23BBE-E261-42D1-A558-9F86382C0D4E}"/>
              </a:ext>
            </a:extLst>
          </p:cNvPr>
          <p:cNvSpPr/>
          <p:nvPr/>
        </p:nvSpPr>
        <p:spPr>
          <a:xfrm>
            <a:off x="4898863" y="5243668"/>
            <a:ext cx="7131260" cy="584775"/>
          </a:xfrm>
          <a:prstGeom prst="rect">
            <a:avLst/>
          </a:prstGeom>
        </p:spPr>
        <p:txBody>
          <a:bodyPr wrap="square">
            <a:spAutoFit/>
          </a:bodyPr>
          <a:lstStyle/>
          <a:p>
            <a:r>
              <a:rPr lang="pt-BR" sz="3200" b="1" dirty="0">
                <a:solidFill>
                  <a:srgbClr val="000000"/>
                </a:solidFill>
                <a:latin typeface="Candara Light" panose="020E0502030303020204" pitchFamily="34" charset="0"/>
              </a:rPr>
              <a:t>a</a:t>
            </a:r>
            <a:r>
              <a:rPr lang="pt-BR" sz="4000" b="1" baseline="30000" dirty="0">
                <a:solidFill>
                  <a:srgbClr val="000000"/>
                </a:solidFill>
                <a:latin typeface="Candara Light" panose="020E0502030303020204" pitchFamily="34" charset="0"/>
              </a:rPr>
              <a:t>4</a:t>
            </a:r>
            <a:r>
              <a:rPr lang="pt-BR" sz="3200" b="1" dirty="0">
                <a:solidFill>
                  <a:srgbClr val="000000"/>
                </a:solidFill>
                <a:latin typeface="Candara Light" panose="020E0502030303020204" pitchFamily="34" charset="0"/>
              </a:rPr>
              <a:t>+4b</a:t>
            </a:r>
            <a:r>
              <a:rPr lang="pt-BR" sz="4000" b="1" baseline="30000" dirty="0">
                <a:solidFill>
                  <a:srgbClr val="000000"/>
                </a:solidFill>
                <a:latin typeface="Candara Light" panose="020E0502030303020204" pitchFamily="34" charset="0"/>
              </a:rPr>
              <a:t>4 </a:t>
            </a:r>
            <a:r>
              <a:rPr lang="pt-BR" sz="3200" b="1" dirty="0">
                <a:solidFill>
                  <a:srgbClr val="000000"/>
                </a:solidFill>
                <a:latin typeface="Candara Light" panose="020E0502030303020204" pitchFamily="34" charset="0"/>
              </a:rPr>
              <a:t>= (a</a:t>
            </a:r>
            <a:r>
              <a:rPr lang="pt-BR" sz="4000" b="1" baseline="30000" dirty="0">
                <a:solidFill>
                  <a:srgbClr val="000000"/>
                </a:solidFill>
                <a:latin typeface="Candara Light" panose="020E0502030303020204" pitchFamily="34" charset="0"/>
              </a:rPr>
              <a:t>2</a:t>
            </a:r>
            <a:r>
              <a:rPr lang="pt-BR" sz="3200" b="1" dirty="0">
                <a:solidFill>
                  <a:srgbClr val="000000"/>
                </a:solidFill>
                <a:latin typeface="Candara Light" panose="020E0502030303020204" pitchFamily="34" charset="0"/>
              </a:rPr>
              <a:t> + 2b</a:t>
            </a:r>
            <a:r>
              <a:rPr lang="pt-BR" sz="4000" b="1" baseline="30000" dirty="0">
                <a:solidFill>
                  <a:srgbClr val="000000"/>
                </a:solidFill>
                <a:latin typeface="Candara Light" panose="020E0502030303020204" pitchFamily="34" charset="0"/>
              </a:rPr>
              <a:t>2</a:t>
            </a:r>
            <a:r>
              <a:rPr lang="pt-BR" sz="3200" b="1" dirty="0">
                <a:solidFill>
                  <a:srgbClr val="000000"/>
                </a:solidFill>
                <a:latin typeface="Candara Light" panose="020E0502030303020204" pitchFamily="34" charset="0"/>
              </a:rPr>
              <a:t> – 2ab) (a</a:t>
            </a:r>
            <a:r>
              <a:rPr lang="pt-BR" sz="4000" b="1" baseline="30000" dirty="0">
                <a:solidFill>
                  <a:srgbClr val="000000"/>
                </a:solidFill>
                <a:latin typeface="Candara Light" panose="020E0502030303020204" pitchFamily="34" charset="0"/>
              </a:rPr>
              <a:t>2</a:t>
            </a:r>
            <a:r>
              <a:rPr lang="pt-BR" sz="3200" b="1" dirty="0">
                <a:solidFill>
                  <a:srgbClr val="000000"/>
                </a:solidFill>
                <a:latin typeface="Candara Light" panose="020E0502030303020204" pitchFamily="34" charset="0"/>
              </a:rPr>
              <a:t> + 2b</a:t>
            </a:r>
            <a:r>
              <a:rPr lang="pt-BR" sz="4000" b="1" baseline="30000" dirty="0">
                <a:solidFill>
                  <a:srgbClr val="000000"/>
                </a:solidFill>
                <a:latin typeface="Candara Light" panose="020E0502030303020204" pitchFamily="34" charset="0"/>
              </a:rPr>
              <a:t>2</a:t>
            </a:r>
            <a:r>
              <a:rPr lang="pt-BR" sz="3200" b="1" dirty="0">
                <a:solidFill>
                  <a:srgbClr val="000000"/>
                </a:solidFill>
                <a:latin typeface="Candara Light" panose="020E0502030303020204" pitchFamily="34" charset="0"/>
              </a:rPr>
              <a:t> + 2ab) </a:t>
            </a:r>
            <a:endParaRPr lang="de-DE" sz="3200" b="1" dirty="0">
              <a:latin typeface="Candara Light" panose="020E0502030303020204" pitchFamily="34" charset="0"/>
            </a:endParaRPr>
          </a:p>
        </p:txBody>
      </p:sp>
      <p:sp>
        <p:nvSpPr>
          <p:cNvPr id="13" name="Halber Rahmen 12">
            <a:extLst>
              <a:ext uri="{FF2B5EF4-FFF2-40B4-BE49-F238E27FC236}">
                <a16:creationId xmlns:a16="http://schemas.microsoft.com/office/drawing/2014/main" id="{21BE359F-8BBE-49EB-84AF-3ABE7B7BD8D9}"/>
              </a:ext>
            </a:extLst>
          </p:cNvPr>
          <p:cNvSpPr/>
          <p:nvPr/>
        </p:nvSpPr>
        <p:spPr>
          <a:xfrm>
            <a:off x="4841044" y="5243668"/>
            <a:ext cx="1249130" cy="499222"/>
          </a:xfrm>
          <a:prstGeom prst="halfFrame">
            <a:avLst>
              <a:gd name="adj1" fmla="val 3204"/>
              <a:gd name="adj2" fmla="val 5522"/>
            </a:avLst>
          </a:prstGeom>
          <a:solidFill>
            <a:srgbClr val="285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4" name="Grafik 13">
            <a:extLst>
              <a:ext uri="{FF2B5EF4-FFF2-40B4-BE49-F238E27FC236}">
                <a16:creationId xmlns:a16="http://schemas.microsoft.com/office/drawing/2014/main" id="{889275F8-82E8-4AEE-8552-E8216F812BE1}"/>
              </a:ext>
            </a:extLst>
          </p:cNvPr>
          <p:cNvPicPr>
            <a:picLocks noChangeAspect="1"/>
          </p:cNvPicPr>
          <p:nvPr/>
        </p:nvPicPr>
        <p:blipFill>
          <a:blip r:embed="rId3"/>
          <a:stretch>
            <a:fillRect/>
          </a:stretch>
        </p:blipFill>
        <p:spPr>
          <a:xfrm rot="10800000">
            <a:off x="10838812" y="5343903"/>
            <a:ext cx="947486" cy="499221"/>
          </a:xfrm>
          <a:prstGeom prst="rect">
            <a:avLst/>
          </a:prstGeom>
        </p:spPr>
      </p:pic>
    </p:spTree>
    <p:extLst>
      <p:ext uri="{BB962C8B-B14F-4D97-AF65-F5344CB8AC3E}">
        <p14:creationId xmlns:p14="http://schemas.microsoft.com/office/powerpoint/2010/main" val="117642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Gerader Verbinder 33">
            <a:extLst>
              <a:ext uri="{FF2B5EF4-FFF2-40B4-BE49-F238E27FC236}">
                <a16:creationId xmlns:a16="http://schemas.microsoft.com/office/drawing/2014/main" id="{F9EC524A-6AA6-4CE9-8329-B686FC919190}"/>
              </a:ext>
            </a:extLst>
          </p:cNvPr>
          <p:cNvCxnSpPr>
            <a:cxnSpLocks/>
          </p:cNvCxnSpPr>
          <p:nvPr/>
        </p:nvCxnSpPr>
        <p:spPr>
          <a:xfrm>
            <a:off x="4168901" y="4352698"/>
            <a:ext cx="0" cy="169740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Parallelogramm 6">
            <a:extLst>
              <a:ext uri="{FF2B5EF4-FFF2-40B4-BE49-F238E27FC236}">
                <a16:creationId xmlns:a16="http://schemas.microsoft.com/office/drawing/2014/main" id="{CCC76E02-AAA8-4C52-8486-29FDCEF373C6}"/>
              </a:ext>
            </a:extLst>
          </p:cNvPr>
          <p:cNvSpPr/>
          <p:nvPr/>
        </p:nvSpPr>
        <p:spPr>
          <a:xfrm>
            <a:off x="1302100" y="3460534"/>
            <a:ext cx="6339543" cy="1797696"/>
          </a:xfrm>
          <a:prstGeom prst="parallelogram">
            <a:avLst>
              <a:gd name="adj" fmla="val 135263"/>
            </a:avLst>
          </a:prstGeom>
          <a:pattFill prst="ltHorz">
            <a:fgClr>
              <a:schemeClr val="accent5">
                <a:lumMod val="40000"/>
                <a:lumOff val="60000"/>
              </a:schemeClr>
            </a:fgClr>
            <a:bgClr>
              <a:schemeClr val="bg1"/>
            </a:bgClr>
          </a:pattFill>
          <a:ln w="3810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a:extLst>
              <a:ext uri="{FF2B5EF4-FFF2-40B4-BE49-F238E27FC236}">
                <a16:creationId xmlns:a16="http://schemas.microsoft.com/office/drawing/2014/main" id="{2103E8C4-8A5B-4117-91D4-92D5CFAFD95B}"/>
              </a:ext>
            </a:extLst>
          </p:cNvPr>
          <p:cNvSpPr>
            <a:spLocks noGrp="1"/>
          </p:cNvSpPr>
          <p:nvPr>
            <p:ph type="sldNum" sz="quarter" idx="12"/>
          </p:nvPr>
        </p:nvSpPr>
        <p:spPr/>
        <p:txBody>
          <a:bodyPr/>
          <a:lstStyle/>
          <a:p>
            <a:fld id="{71F8491B-ED0C-4058-A88F-231CCBEF9F71}" type="slidenum">
              <a:rPr lang="de-DE" smtClean="0"/>
              <a:t>13</a:t>
            </a:fld>
            <a:endParaRPr lang="de-DE"/>
          </a:p>
        </p:txBody>
      </p:sp>
      <p:sp>
        <p:nvSpPr>
          <p:cNvPr id="3" name="Titel 1">
            <a:extLst>
              <a:ext uri="{FF2B5EF4-FFF2-40B4-BE49-F238E27FC236}">
                <a16:creationId xmlns:a16="http://schemas.microsoft.com/office/drawing/2014/main" id="{23C1B770-C442-4290-9BA8-5471CD610C22}"/>
              </a:ext>
            </a:extLst>
          </p:cNvPr>
          <p:cNvSpPr txBox="1">
            <a:spLocks/>
          </p:cNvSpPr>
          <p:nvPr/>
        </p:nvSpPr>
        <p:spPr>
          <a:xfrm>
            <a:off x="941111" y="685800"/>
            <a:ext cx="4473605" cy="71439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t>Elastizitätslehre</a:t>
            </a:r>
          </a:p>
        </p:txBody>
      </p:sp>
      <p:sp>
        <p:nvSpPr>
          <p:cNvPr id="5" name="Ellipse 4">
            <a:extLst>
              <a:ext uri="{FF2B5EF4-FFF2-40B4-BE49-F238E27FC236}">
                <a16:creationId xmlns:a16="http://schemas.microsoft.com/office/drawing/2014/main" id="{D133A7C1-3390-42FA-A633-044E4C8A229E}"/>
              </a:ext>
            </a:extLst>
          </p:cNvPr>
          <p:cNvSpPr/>
          <p:nvPr/>
        </p:nvSpPr>
        <p:spPr>
          <a:xfrm>
            <a:off x="236567" y="5180325"/>
            <a:ext cx="1409700" cy="15388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Inhaltsplatzhalter 4">
            <a:extLst>
              <a:ext uri="{FF2B5EF4-FFF2-40B4-BE49-F238E27FC236}">
                <a16:creationId xmlns:a16="http://schemas.microsoft.com/office/drawing/2014/main" id="{A2BD343F-80D0-4033-8F4D-E120510CD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40" y="5449755"/>
            <a:ext cx="1291554" cy="1291554"/>
          </a:xfrm>
          <a:prstGeom prst="rect">
            <a:avLst/>
          </a:prstGeom>
        </p:spPr>
      </p:pic>
      <p:cxnSp>
        <p:nvCxnSpPr>
          <p:cNvPr id="8" name="Gerader Verbinder 7">
            <a:extLst>
              <a:ext uri="{FF2B5EF4-FFF2-40B4-BE49-F238E27FC236}">
                <a16:creationId xmlns:a16="http://schemas.microsoft.com/office/drawing/2014/main" id="{0AD680DF-31B2-45C5-8AC8-AD69D693F554}"/>
              </a:ext>
            </a:extLst>
          </p:cNvPr>
          <p:cNvCxnSpPr>
            <a:cxnSpLocks/>
          </p:cNvCxnSpPr>
          <p:nvPr/>
        </p:nvCxnSpPr>
        <p:spPr>
          <a:xfrm>
            <a:off x="1003300" y="1346200"/>
            <a:ext cx="3835400" cy="0"/>
          </a:xfrm>
          <a:prstGeom prst="line">
            <a:avLst/>
          </a:prstGeom>
        </p:spPr>
        <p:style>
          <a:lnRef idx="1">
            <a:schemeClr val="dk1"/>
          </a:lnRef>
          <a:fillRef idx="0">
            <a:schemeClr val="dk1"/>
          </a:fillRef>
          <a:effectRef idx="0">
            <a:schemeClr val="dk1"/>
          </a:effectRef>
          <a:fontRef idx="minor">
            <a:schemeClr val="tx1"/>
          </a:fontRef>
        </p:style>
      </p:cxnSp>
      <p:sp>
        <p:nvSpPr>
          <p:cNvPr id="11" name="AutoShape 2" descr="{\displaystyle N^{2}\left({\frac {\partial ^{4}z}{\partial x^{4}}}+2{\frac {\partial ^{4}z}{\partial x^{2}\partial y^{2}}}+{\frac {\partial ^{4}z}{\partial y^{4}}}\right)+{\frac {\partial ^{2}z}{\partial t^{2}}}=0,}">
            <a:extLst>
              <a:ext uri="{FF2B5EF4-FFF2-40B4-BE49-F238E27FC236}">
                <a16:creationId xmlns:a16="http://schemas.microsoft.com/office/drawing/2014/main" id="{4A055C81-35A4-4302-9FE0-5BF77EB95910}"/>
              </a:ext>
            </a:extLst>
          </p:cNvPr>
          <p:cNvSpPr>
            <a:spLocks noChangeAspect="1" noChangeArrowheads="1"/>
          </p:cNvSpPr>
          <p:nvPr/>
        </p:nvSpPr>
        <p:spPr bwMode="auto">
          <a:xfrm>
            <a:off x="6304589" y="32763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AutoShape 4" descr="{\displaystyle N^{2}\left({\frac {\partial ^{4}z}{\partial x^{4}}}+2{\frac {\partial ^{4}z}{\partial x^{2}\partial y^{2}}}+{\frac {\partial ^{4}z}{\partial y^{4}}}\right)+{\frac {\partial ^{2}z}{\partial t^{2}}}=0,}">
            <a:extLst>
              <a:ext uri="{FF2B5EF4-FFF2-40B4-BE49-F238E27FC236}">
                <a16:creationId xmlns:a16="http://schemas.microsoft.com/office/drawing/2014/main" id="{559C7CDC-B6C8-4D8E-9CD1-C3239BA18BE9}"/>
              </a:ext>
            </a:extLst>
          </p:cNvPr>
          <p:cNvSpPr>
            <a:spLocks noChangeAspect="1" noChangeArrowheads="1"/>
          </p:cNvSpPr>
          <p:nvPr/>
        </p:nvSpPr>
        <p:spPr bwMode="auto">
          <a:xfrm>
            <a:off x="6456989" y="34287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 name="AutoShape 6" descr="{\displaystyle N^{2}\left({\frac {\partial ^{4}z}{\partial x^{4}}}+2{\frac {\partial ^{4}z}{\partial x^{2}\partial y^{2}}}+{\frac {\partial ^{4}z}{\partial y^{4}}}\right)+{\frac {\partial ^{2}z}{\partial t^{2}}}=0,}">
            <a:extLst>
              <a:ext uri="{FF2B5EF4-FFF2-40B4-BE49-F238E27FC236}">
                <a16:creationId xmlns:a16="http://schemas.microsoft.com/office/drawing/2014/main" id="{BE62D22D-D842-4A9D-8FE7-935DADF8381A}"/>
              </a:ext>
            </a:extLst>
          </p:cNvPr>
          <p:cNvSpPr>
            <a:spLocks noChangeAspect="1" noChangeArrowheads="1"/>
          </p:cNvSpPr>
          <p:nvPr/>
        </p:nvSpPr>
        <p:spPr bwMode="auto">
          <a:xfrm>
            <a:off x="6609389" y="3581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7" name="Grafik 16">
            <a:extLst>
              <a:ext uri="{FF2B5EF4-FFF2-40B4-BE49-F238E27FC236}">
                <a16:creationId xmlns:a16="http://schemas.microsoft.com/office/drawing/2014/main" id="{C020489A-1E93-4771-8508-55188653C2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300" y="1608068"/>
            <a:ext cx="5307289" cy="784735"/>
          </a:xfrm>
          <a:prstGeom prst="rect">
            <a:avLst/>
          </a:prstGeom>
        </p:spPr>
      </p:pic>
      <p:cxnSp>
        <p:nvCxnSpPr>
          <p:cNvPr id="10" name="Gerader Verbinder 9">
            <a:extLst>
              <a:ext uri="{FF2B5EF4-FFF2-40B4-BE49-F238E27FC236}">
                <a16:creationId xmlns:a16="http://schemas.microsoft.com/office/drawing/2014/main" id="{465849E1-84FE-47F7-9B8C-38425565EDD8}"/>
              </a:ext>
            </a:extLst>
          </p:cNvPr>
          <p:cNvCxnSpPr>
            <a:cxnSpLocks/>
          </p:cNvCxnSpPr>
          <p:nvPr/>
        </p:nvCxnSpPr>
        <p:spPr>
          <a:xfrm>
            <a:off x="4168901" y="2655291"/>
            <a:ext cx="0" cy="169740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E78739E0-C7C7-43FF-9525-A1FA09B90924}"/>
              </a:ext>
            </a:extLst>
          </p:cNvPr>
          <p:cNvCxnSpPr>
            <a:cxnSpLocks/>
          </p:cNvCxnSpPr>
          <p:nvPr/>
        </p:nvCxnSpPr>
        <p:spPr>
          <a:xfrm flipH="1">
            <a:off x="2136554" y="4352698"/>
            <a:ext cx="462523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088DBF68-B517-4659-9CE3-2D6C8108454E}"/>
              </a:ext>
            </a:extLst>
          </p:cNvPr>
          <p:cNvCxnSpPr>
            <a:cxnSpLocks/>
          </p:cNvCxnSpPr>
          <p:nvPr/>
        </p:nvCxnSpPr>
        <p:spPr>
          <a:xfrm flipH="1">
            <a:off x="2355992" y="3099026"/>
            <a:ext cx="3503923" cy="263766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C700409C-A39B-40CA-854F-BE20F28B61EA}"/>
              </a:ext>
            </a:extLst>
          </p:cNvPr>
          <p:cNvCxnSpPr/>
          <p:nvPr/>
        </p:nvCxnSpPr>
        <p:spPr>
          <a:xfrm flipV="1">
            <a:off x="4168901" y="2492452"/>
            <a:ext cx="0" cy="60657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04F1C0A8-44DD-4857-A44E-4512BD9287D5}"/>
              </a:ext>
            </a:extLst>
          </p:cNvPr>
          <p:cNvCxnSpPr>
            <a:cxnSpLocks/>
          </p:cNvCxnSpPr>
          <p:nvPr/>
        </p:nvCxnSpPr>
        <p:spPr>
          <a:xfrm>
            <a:off x="6331300" y="4352698"/>
            <a:ext cx="974943"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6EF2A4E4-9535-4453-9FAE-C483E04DF66F}"/>
              </a:ext>
            </a:extLst>
          </p:cNvPr>
          <p:cNvCxnSpPr>
            <a:cxnSpLocks/>
          </p:cNvCxnSpPr>
          <p:nvPr/>
        </p:nvCxnSpPr>
        <p:spPr>
          <a:xfrm flipV="1">
            <a:off x="4960559" y="2863757"/>
            <a:ext cx="1211581" cy="90795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986C6953-0B4B-4DFA-96AA-0350D0CB6A38}"/>
              </a:ext>
            </a:extLst>
          </p:cNvPr>
          <p:cNvSpPr txBox="1"/>
          <p:nvPr/>
        </p:nvSpPr>
        <p:spPr>
          <a:xfrm>
            <a:off x="7054468" y="4324758"/>
            <a:ext cx="1446320" cy="461665"/>
          </a:xfrm>
          <a:prstGeom prst="rect">
            <a:avLst/>
          </a:prstGeom>
          <a:noFill/>
        </p:spPr>
        <p:txBody>
          <a:bodyPr wrap="square" rtlCol="0">
            <a:spAutoFit/>
          </a:bodyPr>
          <a:lstStyle/>
          <a:p>
            <a:r>
              <a:rPr lang="de-DE" sz="2400" dirty="0">
                <a:solidFill>
                  <a:schemeClr val="accent6"/>
                </a:solidFill>
              </a:rPr>
              <a:t>x</a:t>
            </a:r>
          </a:p>
        </p:txBody>
      </p:sp>
      <p:sp>
        <p:nvSpPr>
          <p:cNvPr id="36" name="Textfeld 35">
            <a:extLst>
              <a:ext uri="{FF2B5EF4-FFF2-40B4-BE49-F238E27FC236}">
                <a16:creationId xmlns:a16="http://schemas.microsoft.com/office/drawing/2014/main" id="{11AEA65C-D64C-48EB-9D41-8474AF09C5E7}"/>
              </a:ext>
            </a:extLst>
          </p:cNvPr>
          <p:cNvSpPr txBox="1"/>
          <p:nvPr/>
        </p:nvSpPr>
        <p:spPr>
          <a:xfrm>
            <a:off x="4259797" y="2384022"/>
            <a:ext cx="2309839" cy="461665"/>
          </a:xfrm>
          <a:prstGeom prst="rect">
            <a:avLst/>
          </a:prstGeom>
          <a:noFill/>
        </p:spPr>
        <p:txBody>
          <a:bodyPr wrap="square" rtlCol="0">
            <a:spAutoFit/>
          </a:bodyPr>
          <a:lstStyle/>
          <a:p>
            <a:r>
              <a:rPr lang="de-DE" sz="2400" dirty="0">
                <a:solidFill>
                  <a:schemeClr val="accent6"/>
                </a:solidFill>
              </a:rPr>
              <a:t>z </a:t>
            </a:r>
            <a:r>
              <a:rPr lang="de-DE" sz="1600" dirty="0">
                <a:solidFill>
                  <a:schemeClr val="accent6"/>
                </a:solidFill>
              </a:rPr>
              <a:t>- Auslenkung</a:t>
            </a:r>
            <a:endParaRPr lang="de-DE" sz="2400" dirty="0">
              <a:solidFill>
                <a:schemeClr val="accent6"/>
              </a:solidFill>
            </a:endParaRPr>
          </a:p>
        </p:txBody>
      </p:sp>
      <p:sp>
        <p:nvSpPr>
          <p:cNvPr id="37" name="Textfeld 36">
            <a:extLst>
              <a:ext uri="{FF2B5EF4-FFF2-40B4-BE49-F238E27FC236}">
                <a16:creationId xmlns:a16="http://schemas.microsoft.com/office/drawing/2014/main" id="{94A2D062-CF35-4E5E-887F-CA9A933C32F8}"/>
              </a:ext>
            </a:extLst>
          </p:cNvPr>
          <p:cNvSpPr txBox="1"/>
          <p:nvPr/>
        </p:nvSpPr>
        <p:spPr>
          <a:xfrm>
            <a:off x="6016451" y="2903225"/>
            <a:ext cx="1446320" cy="461665"/>
          </a:xfrm>
          <a:prstGeom prst="rect">
            <a:avLst/>
          </a:prstGeom>
          <a:noFill/>
        </p:spPr>
        <p:txBody>
          <a:bodyPr wrap="square" rtlCol="0">
            <a:spAutoFit/>
          </a:bodyPr>
          <a:lstStyle/>
          <a:p>
            <a:r>
              <a:rPr lang="de-DE" sz="2400" dirty="0">
                <a:solidFill>
                  <a:schemeClr val="accent6"/>
                </a:solidFill>
              </a:rPr>
              <a:t>y</a:t>
            </a:r>
          </a:p>
        </p:txBody>
      </p:sp>
      <p:cxnSp>
        <p:nvCxnSpPr>
          <p:cNvPr id="38" name="Gerader Verbinder 37">
            <a:extLst>
              <a:ext uri="{FF2B5EF4-FFF2-40B4-BE49-F238E27FC236}">
                <a16:creationId xmlns:a16="http://schemas.microsoft.com/office/drawing/2014/main" id="{C909CE8B-9B5E-48E4-B17A-6A88E87613E4}"/>
              </a:ext>
            </a:extLst>
          </p:cNvPr>
          <p:cNvCxnSpPr/>
          <p:nvPr/>
        </p:nvCxnSpPr>
        <p:spPr>
          <a:xfrm>
            <a:off x="4637314" y="4027714"/>
            <a:ext cx="777402"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FE7E567-41E4-4F8F-95EB-7B05DE3FCFB3}"/>
              </a:ext>
            </a:extLst>
          </p:cNvPr>
          <p:cNvCxnSpPr>
            <a:cxnSpLocks/>
          </p:cNvCxnSpPr>
          <p:nvPr/>
        </p:nvCxnSpPr>
        <p:spPr>
          <a:xfrm flipV="1">
            <a:off x="5026015" y="4027714"/>
            <a:ext cx="388701" cy="333168"/>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0C5CBA90-4BB0-4B17-ACE6-E2C8AD4611FE}"/>
              </a:ext>
            </a:extLst>
          </p:cNvPr>
          <p:cNvSpPr txBox="1"/>
          <p:nvPr/>
        </p:nvSpPr>
        <p:spPr>
          <a:xfrm>
            <a:off x="5357481" y="3845698"/>
            <a:ext cx="1052655" cy="307777"/>
          </a:xfrm>
          <a:prstGeom prst="rect">
            <a:avLst/>
          </a:prstGeom>
          <a:noFill/>
        </p:spPr>
        <p:txBody>
          <a:bodyPr wrap="square" rtlCol="0">
            <a:spAutoFit/>
          </a:bodyPr>
          <a:lstStyle/>
          <a:p>
            <a:r>
              <a:rPr lang="de-DE" sz="1400" dirty="0">
                <a:solidFill>
                  <a:srgbClr val="C00000"/>
                </a:solidFill>
              </a:rPr>
              <a:t>(</a:t>
            </a:r>
            <a:r>
              <a:rPr lang="de-DE" sz="1400" dirty="0" err="1">
                <a:solidFill>
                  <a:srgbClr val="C00000"/>
                </a:solidFill>
              </a:rPr>
              <a:t>x,y</a:t>
            </a:r>
            <a:r>
              <a:rPr lang="de-DE" sz="1400" dirty="0">
                <a:solidFill>
                  <a:srgbClr val="C00000"/>
                </a:solidFill>
              </a:rPr>
              <a:t>)</a:t>
            </a:r>
          </a:p>
        </p:txBody>
      </p:sp>
      <p:pic>
        <p:nvPicPr>
          <p:cNvPr id="46" name="Grafik 45" descr="Lupe">
            <a:extLst>
              <a:ext uri="{FF2B5EF4-FFF2-40B4-BE49-F238E27FC236}">
                <a16:creationId xmlns:a16="http://schemas.microsoft.com/office/drawing/2014/main" id="{85ED7F80-327C-4D62-B956-11ED92DD9E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1381" y="2905212"/>
            <a:ext cx="2839091" cy="2839091"/>
          </a:xfrm>
          <a:prstGeom prst="rect">
            <a:avLst/>
          </a:prstGeom>
        </p:spPr>
      </p:pic>
      <p:sp>
        <p:nvSpPr>
          <p:cNvPr id="47" name="Rechteck 46">
            <a:extLst>
              <a:ext uri="{FF2B5EF4-FFF2-40B4-BE49-F238E27FC236}">
                <a16:creationId xmlns:a16="http://schemas.microsoft.com/office/drawing/2014/main" id="{726AE8E7-9999-4C89-B009-49294A26FDB6}"/>
              </a:ext>
            </a:extLst>
          </p:cNvPr>
          <p:cNvSpPr/>
          <p:nvPr/>
        </p:nvSpPr>
        <p:spPr>
          <a:xfrm>
            <a:off x="7679591" y="122404"/>
            <a:ext cx="4196421" cy="6073374"/>
          </a:xfrm>
          <a:prstGeom prst="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9" name="Grafik 48" descr="Lupe">
            <a:extLst>
              <a:ext uri="{FF2B5EF4-FFF2-40B4-BE49-F238E27FC236}">
                <a16:creationId xmlns:a16="http://schemas.microsoft.com/office/drawing/2014/main" id="{D54C1291-9B78-429F-89B3-3162B0E801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300732">
            <a:off x="7678571" y="103745"/>
            <a:ext cx="1100560" cy="1100560"/>
          </a:xfrm>
          <a:prstGeom prst="rect">
            <a:avLst/>
          </a:prstGeom>
        </p:spPr>
      </p:pic>
      <p:pic>
        <p:nvPicPr>
          <p:cNvPr id="52" name="Grafik 51" descr="Ein Bild, das Zeichnung enthält.&#10;&#10;Automatisch generierte Beschreibung">
            <a:extLst>
              <a:ext uri="{FF2B5EF4-FFF2-40B4-BE49-F238E27FC236}">
                <a16:creationId xmlns:a16="http://schemas.microsoft.com/office/drawing/2014/main" id="{45A8B853-C02F-48CA-B317-B329CCF7EF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6154" y="206954"/>
            <a:ext cx="1786768" cy="5529740"/>
          </a:xfrm>
          <a:prstGeom prst="rect">
            <a:avLst/>
          </a:prstGeom>
        </p:spPr>
      </p:pic>
      <p:sp>
        <p:nvSpPr>
          <p:cNvPr id="48" name="Rechteck 47">
            <a:extLst>
              <a:ext uri="{FF2B5EF4-FFF2-40B4-BE49-F238E27FC236}">
                <a16:creationId xmlns:a16="http://schemas.microsoft.com/office/drawing/2014/main" id="{C54E704E-90C6-46E0-B9A0-55E887AE70BA}"/>
              </a:ext>
            </a:extLst>
          </p:cNvPr>
          <p:cNvSpPr/>
          <p:nvPr/>
        </p:nvSpPr>
        <p:spPr>
          <a:xfrm>
            <a:off x="7825982" y="5665742"/>
            <a:ext cx="4020052" cy="461665"/>
          </a:xfrm>
          <a:prstGeom prst="rect">
            <a:avLst/>
          </a:prstGeom>
        </p:spPr>
        <p:txBody>
          <a:bodyPr wrap="square">
            <a:spAutoFit/>
          </a:bodyPr>
          <a:lstStyle/>
          <a:p>
            <a:r>
              <a:rPr lang="de-DE" sz="1200" dirty="0"/>
              <a:t>https://www.osa.fu-berlin.de/physik/beispielaufgaben/aufgabe_ho_02/index.html</a:t>
            </a:r>
          </a:p>
        </p:txBody>
      </p:sp>
      <p:sp>
        <p:nvSpPr>
          <p:cNvPr id="54" name="Rechteck 53">
            <a:extLst>
              <a:ext uri="{FF2B5EF4-FFF2-40B4-BE49-F238E27FC236}">
                <a16:creationId xmlns:a16="http://schemas.microsoft.com/office/drawing/2014/main" id="{A3ADCC2F-9BEC-46C7-B6FE-3A0A5BBF1F8D}"/>
              </a:ext>
            </a:extLst>
          </p:cNvPr>
          <p:cNvSpPr/>
          <p:nvPr/>
        </p:nvSpPr>
        <p:spPr>
          <a:xfrm>
            <a:off x="7558295" y="0"/>
            <a:ext cx="4547977" cy="628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Inhaltsplatzhalter 17">
            <a:extLst>
              <a:ext uri="{FF2B5EF4-FFF2-40B4-BE49-F238E27FC236}">
                <a16:creationId xmlns:a16="http://schemas.microsoft.com/office/drawing/2014/main" id="{DC8F486F-8F85-4206-95A4-F6B88806DF5C}"/>
              </a:ext>
            </a:extLst>
          </p:cNvPr>
          <p:cNvPicPr>
            <a:picLocks noChangeAspect="1"/>
          </p:cNvPicPr>
          <p:nvPr/>
        </p:nvPicPr>
        <p:blipFill>
          <a:blip r:embed="rId8"/>
          <a:stretch>
            <a:fillRect/>
          </a:stretch>
        </p:blipFill>
        <p:spPr>
          <a:xfrm>
            <a:off x="7976621" y="285022"/>
            <a:ext cx="3891288" cy="4990007"/>
          </a:xfrm>
          <a:prstGeom prst="rect">
            <a:avLst/>
          </a:prstGeom>
        </p:spPr>
      </p:pic>
      <p:sp>
        <p:nvSpPr>
          <p:cNvPr id="18" name="Rechteck 17">
            <a:extLst>
              <a:ext uri="{FF2B5EF4-FFF2-40B4-BE49-F238E27FC236}">
                <a16:creationId xmlns:a16="http://schemas.microsoft.com/office/drawing/2014/main" id="{E4463DCF-740A-4C7B-8F54-9926279B52C6}"/>
              </a:ext>
            </a:extLst>
          </p:cNvPr>
          <p:cNvSpPr/>
          <p:nvPr/>
        </p:nvSpPr>
        <p:spPr>
          <a:xfrm>
            <a:off x="7927824" y="5303410"/>
            <a:ext cx="3844119" cy="430887"/>
          </a:xfrm>
          <a:prstGeom prst="rect">
            <a:avLst/>
          </a:prstGeom>
        </p:spPr>
        <p:txBody>
          <a:bodyPr wrap="square">
            <a:spAutoFit/>
          </a:bodyPr>
          <a:lstStyle/>
          <a:p>
            <a:pPr algn="r"/>
            <a:r>
              <a:rPr lang="de-DE" sz="1100" dirty="0"/>
              <a:t>https://commons.wikimedia.org/wiki/Category:Sophie_Germain?uselang=de</a:t>
            </a:r>
          </a:p>
        </p:txBody>
      </p:sp>
    </p:spTree>
    <p:extLst>
      <p:ext uri="{BB962C8B-B14F-4D97-AF65-F5344CB8AC3E}">
        <p14:creationId xmlns:p14="http://schemas.microsoft.com/office/powerpoint/2010/main" val="188145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1+#ppt_w/2"/>
                                          </p:val>
                                        </p:tav>
                                        <p:tav tm="100000">
                                          <p:val>
                                            <p:strVal val="#ppt_x"/>
                                          </p:val>
                                        </p:tav>
                                      </p:tavLst>
                                    </p:anim>
                                    <p:anim calcmode="lin" valueType="num">
                                      <p:cBhvr additive="base">
                                        <p:cTn id="4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p:bldP spid="36" grpId="0"/>
      <p:bldP spid="37" grpId="0"/>
      <p:bldP spid="43" grpId="0"/>
      <p:bldP spid="47" grpId="0" animBg="1"/>
      <p:bldP spid="48" grpId="0"/>
      <p:bldP spid="54"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8E04D288-7116-4A3A-B366-8BEE93AF8065}"/>
              </a:ext>
            </a:extLst>
          </p:cNvPr>
          <p:cNvSpPr>
            <a:spLocks noGrp="1"/>
          </p:cNvSpPr>
          <p:nvPr>
            <p:ph type="sldNum" sz="quarter" idx="12"/>
          </p:nvPr>
        </p:nvSpPr>
        <p:spPr>
          <a:xfrm>
            <a:off x="9373985" y="6458239"/>
            <a:ext cx="1312025" cy="365125"/>
          </a:xfrm>
        </p:spPr>
        <p:txBody>
          <a:bodyPr/>
          <a:lstStyle/>
          <a:p>
            <a:fld id="{71F8491B-ED0C-4058-A88F-231CCBEF9F71}" type="slidenum">
              <a:rPr lang="de-DE" sz="1600" smtClean="0"/>
              <a:t>14</a:t>
            </a:fld>
            <a:endParaRPr lang="de-DE" dirty="0"/>
          </a:p>
        </p:txBody>
      </p:sp>
      <p:pic>
        <p:nvPicPr>
          <p:cNvPr id="10" name="Grafik 9">
            <a:extLst>
              <a:ext uri="{FF2B5EF4-FFF2-40B4-BE49-F238E27FC236}">
                <a16:creationId xmlns:a16="http://schemas.microsoft.com/office/drawing/2014/main" id="{7A5621E7-6311-4FC7-AC56-332D4BF9900C}"/>
              </a:ext>
            </a:extLst>
          </p:cNvPr>
          <p:cNvPicPr>
            <a:picLocks noChangeAspect="1"/>
          </p:cNvPicPr>
          <p:nvPr/>
        </p:nvPicPr>
        <p:blipFill rotWithShape="1">
          <a:blip r:embed="rId2"/>
          <a:srcRect b="8341"/>
          <a:stretch/>
        </p:blipFill>
        <p:spPr>
          <a:xfrm>
            <a:off x="5678828" y="505906"/>
            <a:ext cx="2034832" cy="3211509"/>
          </a:xfrm>
          <a:prstGeom prst="rect">
            <a:avLst/>
          </a:prstGeom>
        </p:spPr>
      </p:pic>
      <p:pic>
        <p:nvPicPr>
          <p:cNvPr id="11" name="Grafik 10">
            <a:extLst>
              <a:ext uri="{FF2B5EF4-FFF2-40B4-BE49-F238E27FC236}">
                <a16:creationId xmlns:a16="http://schemas.microsoft.com/office/drawing/2014/main" id="{1780F10D-F416-4CC3-A541-7DFBCFA0AFFF}"/>
              </a:ext>
            </a:extLst>
          </p:cNvPr>
          <p:cNvPicPr>
            <a:picLocks noChangeAspect="1"/>
          </p:cNvPicPr>
          <p:nvPr/>
        </p:nvPicPr>
        <p:blipFill rotWithShape="1">
          <a:blip r:embed="rId3"/>
          <a:srcRect r="2346"/>
          <a:stretch/>
        </p:blipFill>
        <p:spPr>
          <a:xfrm>
            <a:off x="4570410" y="3815351"/>
            <a:ext cx="3143250" cy="2095500"/>
          </a:xfrm>
          <a:prstGeom prst="rect">
            <a:avLst/>
          </a:prstGeom>
        </p:spPr>
      </p:pic>
      <p:pic>
        <p:nvPicPr>
          <p:cNvPr id="12" name="Grafik 11">
            <a:extLst>
              <a:ext uri="{FF2B5EF4-FFF2-40B4-BE49-F238E27FC236}">
                <a16:creationId xmlns:a16="http://schemas.microsoft.com/office/drawing/2014/main" id="{104B5200-A509-4C43-8903-0DDE46794FA6}"/>
              </a:ext>
            </a:extLst>
          </p:cNvPr>
          <p:cNvPicPr>
            <a:picLocks noChangeAspect="1"/>
          </p:cNvPicPr>
          <p:nvPr/>
        </p:nvPicPr>
        <p:blipFill>
          <a:blip r:embed="rId4"/>
          <a:stretch>
            <a:fillRect/>
          </a:stretch>
        </p:blipFill>
        <p:spPr>
          <a:xfrm>
            <a:off x="7810643" y="3414297"/>
            <a:ext cx="3069534" cy="2496554"/>
          </a:xfrm>
          <a:prstGeom prst="rect">
            <a:avLst/>
          </a:prstGeom>
        </p:spPr>
      </p:pic>
      <p:pic>
        <p:nvPicPr>
          <p:cNvPr id="13" name="Grafik 12">
            <a:extLst>
              <a:ext uri="{FF2B5EF4-FFF2-40B4-BE49-F238E27FC236}">
                <a16:creationId xmlns:a16="http://schemas.microsoft.com/office/drawing/2014/main" id="{334B310F-585C-4650-B581-A034D6579452}"/>
              </a:ext>
            </a:extLst>
          </p:cNvPr>
          <p:cNvPicPr>
            <a:picLocks noChangeAspect="1"/>
          </p:cNvPicPr>
          <p:nvPr/>
        </p:nvPicPr>
        <p:blipFill>
          <a:blip r:embed="rId5"/>
          <a:stretch>
            <a:fillRect/>
          </a:stretch>
        </p:blipFill>
        <p:spPr>
          <a:xfrm>
            <a:off x="1241042" y="3815350"/>
            <a:ext cx="3223845" cy="2095499"/>
          </a:xfrm>
          <a:prstGeom prst="rect">
            <a:avLst/>
          </a:prstGeom>
        </p:spPr>
      </p:pic>
      <p:pic>
        <p:nvPicPr>
          <p:cNvPr id="14" name="Grafik 13">
            <a:extLst>
              <a:ext uri="{FF2B5EF4-FFF2-40B4-BE49-F238E27FC236}">
                <a16:creationId xmlns:a16="http://schemas.microsoft.com/office/drawing/2014/main" id="{1B4A75E3-45BD-4734-ACE9-490F539775DE}"/>
              </a:ext>
            </a:extLst>
          </p:cNvPr>
          <p:cNvPicPr>
            <a:picLocks noChangeAspect="1"/>
          </p:cNvPicPr>
          <p:nvPr/>
        </p:nvPicPr>
        <p:blipFill rotWithShape="1">
          <a:blip r:embed="rId6"/>
          <a:srcRect l="4918" t="3699" r="4090" b="30358"/>
          <a:stretch/>
        </p:blipFill>
        <p:spPr>
          <a:xfrm>
            <a:off x="7819183" y="505907"/>
            <a:ext cx="3060994" cy="2806381"/>
          </a:xfrm>
          <a:prstGeom prst="rect">
            <a:avLst/>
          </a:prstGeom>
        </p:spPr>
      </p:pic>
      <p:pic>
        <p:nvPicPr>
          <p:cNvPr id="29" name="Grafik 28">
            <a:extLst>
              <a:ext uri="{FF2B5EF4-FFF2-40B4-BE49-F238E27FC236}">
                <a16:creationId xmlns:a16="http://schemas.microsoft.com/office/drawing/2014/main" id="{165A7535-D3D4-4761-87AE-FFCBF0C9D6F0}"/>
              </a:ext>
            </a:extLst>
          </p:cNvPr>
          <p:cNvPicPr>
            <a:picLocks noChangeAspect="1"/>
          </p:cNvPicPr>
          <p:nvPr/>
        </p:nvPicPr>
        <p:blipFill rotWithShape="1">
          <a:blip r:embed="rId7"/>
          <a:srcRect t="11769" r="2496" b="14765"/>
          <a:stretch/>
        </p:blipFill>
        <p:spPr>
          <a:xfrm>
            <a:off x="1241953" y="505906"/>
            <a:ext cx="4331018" cy="3211510"/>
          </a:xfrm>
          <a:prstGeom prst="rect">
            <a:avLst/>
          </a:prstGeom>
        </p:spPr>
      </p:pic>
    </p:spTree>
    <p:extLst>
      <p:ext uri="{BB962C8B-B14F-4D97-AF65-F5344CB8AC3E}">
        <p14:creationId xmlns:p14="http://schemas.microsoft.com/office/powerpoint/2010/main" val="45824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A0A1DEB-D8B2-4267-B1E3-DF9903353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D039821-71E6-4D14-A6A3-00E340040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43B04F-B5E0-41BD-BEEA-A4E6B79F2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89830E6D-4D06-40B9-8C40-463316335F2F}"/>
              </a:ext>
            </a:extLst>
          </p:cNvPr>
          <p:cNvPicPr>
            <a:picLocks noChangeAspect="1"/>
          </p:cNvPicPr>
          <p:nvPr/>
        </p:nvPicPr>
        <p:blipFill rotWithShape="1">
          <a:blip r:embed="rId2"/>
          <a:srcRect l="6266" r="19940" b="2"/>
          <a:stretch/>
        </p:blipFill>
        <p:spPr>
          <a:xfrm>
            <a:off x="6234684" y="808158"/>
            <a:ext cx="5092361" cy="5175504"/>
          </a:xfrm>
          <a:prstGeom prst="rect">
            <a:avLst/>
          </a:prstGeom>
        </p:spPr>
      </p:pic>
      <p:pic>
        <p:nvPicPr>
          <p:cNvPr id="7" name="Grafik 6">
            <a:extLst>
              <a:ext uri="{FF2B5EF4-FFF2-40B4-BE49-F238E27FC236}">
                <a16:creationId xmlns:a16="http://schemas.microsoft.com/office/drawing/2014/main" id="{62D57625-283E-43AC-9C94-5121664D4A6A}"/>
              </a:ext>
            </a:extLst>
          </p:cNvPr>
          <p:cNvPicPr>
            <a:picLocks noChangeAspect="1"/>
          </p:cNvPicPr>
          <p:nvPr/>
        </p:nvPicPr>
        <p:blipFill rotWithShape="1">
          <a:blip r:embed="rId3"/>
          <a:srcRect r="2" b="17069"/>
          <a:stretch/>
        </p:blipFill>
        <p:spPr>
          <a:xfrm>
            <a:off x="864955" y="808158"/>
            <a:ext cx="5092361" cy="5175504"/>
          </a:xfrm>
          <a:prstGeom prst="rect">
            <a:avLst/>
          </a:prstGeom>
        </p:spPr>
      </p:pic>
      <p:sp>
        <p:nvSpPr>
          <p:cNvPr id="2" name="Foliennummernplatzhalter 1">
            <a:extLst>
              <a:ext uri="{FF2B5EF4-FFF2-40B4-BE49-F238E27FC236}">
                <a16:creationId xmlns:a16="http://schemas.microsoft.com/office/drawing/2014/main" id="{5A2A4002-4105-4373-91F3-7D99E5FA3F9E}"/>
              </a:ext>
            </a:extLst>
          </p:cNvPr>
          <p:cNvSpPr>
            <a:spLocks noGrp="1"/>
          </p:cNvSpPr>
          <p:nvPr>
            <p:ph type="sldNum" sz="quarter" idx="12"/>
          </p:nvPr>
        </p:nvSpPr>
        <p:spPr>
          <a:xfrm>
            <a:off x="9900458" y="6459785"/>
            <a:ext cx="1312025" cy="365125"/>
          </a:xfrm>
        </p:spPr>
        <p:txBody>
          <a:bodyPr>
            <a:normAutofit/>
          </a:bodyPr>
          <a:lstStyle/>
          <a:p>
            <a:pPr>
              <a:spcAft>
                <a:spcPts val="600"/>
              </a:spcAft>
            </a:pPr>
            <a:fld id="{71F8491B-ED0C-4058-A88F-231CCBEF9F71}" type="slidenum">
              <a:rPr lang="de-DE" smtClean="0"/>
              <a:pPr>
                <a:spcAft>
                  <a:spcPts val="600"/>
                </a:spcAft>
              </a:pPr>
              <a:t>15</a:t>
            </a:fld>
            <a:endParaRPr lang="de-DE"/>
          </a:p>
        </p:txBody>
      </p:sp>
    </p:spTree>
    <p:extLst>
      <p:ext uri="{BB962C8B-B14F-4D97-AF65-F5344CB8AC3E}">
        <p14:creationId xmlns:p14="http://schemas.microsoft.com/office/powerpoint/2010/main" val="257497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CBBA9-0E4F-4CFE-857C-891FC585BD49}"/>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a16="http://schemas.microsoft.com/office/drawing/2014/main" id="{9B9640DA-D606-4178-AA16-2AA46917E8A2}"/>
              </a:ext>
            </a:extLst>
          </p:cNvPr>
          <p:cNvSpPr>
            <a:spLocks noGrp="1"/>
          </p:cNvSpPr>
          <p:nvPr>
            <p:ph idx="1"/>
          </p:nvPr>
        </p:nvSpPr>
        <p:spPr/>
        <p:txBody>
          <a:bodyPr/>
          <a:lstStyle/>
          <a:p>
            <a:pPr>
              <a:buFont typeface="Courier New" panose="02070309020205020404" pitchFamily="49" charset="0"/>
              <a:buChar char="o"/>
            </a:pPr>
            <a:r>
              <a:rPr lang="de-DE" dirty="0">
                <a:hlinkClick r:id="rId2"/>
              </a:rPr>
              <a:t> https://www.sciencedirect.com/science/article/pii/S0315086009001347</a:t>
            </a:r>
            <a:endParaRPr lang="de-DE" dirty="0"/>
          </a:p>
          <a:p>
            <a:pPr>
              <a:buFont typeface="Courier New" panose="02070309020205020404" pitchFamily="49" charset="0"/>
              <a:buChar char="o"/>
            </a:pPr>
            <a:r>
              <a:rPr lang="de-DE" dirty="0">
                <a:hlinkClick r:id="rId3"/>
              </a:rPr>
              <a:t> http://dm.unife.it/geometria/storia/Germain_en.html</a:t>
            </a:r>
            <a:endParaRPr lang="de-DE" dirty="0"/>
          </a:p>
          <a:p>
            <a:pPr>
              <a:buFont typeface="Courier New" panose="02070309020205020404" pitchFamily="49" charset="0"/>
              <a:buChar char="o"/>
            </a:pPr>
            <a:r>
              <a:rPr lang="de-DE" dirty="0">
                <a:hlinkClick r:id="rId4"/>
              </a:rPr>
              <a:t> http://fermatslasttheorem.blogspot.com/2005/08/sophie-germain.html</a:t>
            </a:r>
            <a:endParaRPr lang="de-DE" dirty="0"/>
          </a:p>
          <a:p>
            <a:pPr>
              <a:buFont typeface="Courier New" panose="02070309020205020404" pitchFamily="49" charset="0"/>
              <a:buChar char="o"/>
            </a:pPr>
            <a:r>
              <a:rPr lang="de-DE" dirty="0"/>
              <a:t> </a:t>
            </a:r>
            <a:r>
              <a:rPr lang="de-DE" dirty="0">
                <a:hlinkClick r:id="rId5"/>
              </a:rPr>
              <a:t>https://www.briefmarken-sieger.de/sophie-germain-briefmarke-postfrisch-frankreich/</a:t>
            </a:r>
            <a:endParaRPr lang="de-DE" dirty="0"/>
          </a:p>
          <a:p>
            <a:pPr>
              <a:buFont typeface="Courier New" panose="02070309020205020404" pitchFamily="49" charset="0"/>
              <a:buChar char="o"/>
            </a:pPr>
            <a:r>
              <a:rPr lang="de-DE" dirty="0"/>
              <a:t> </a:t>
            </a:r>
            <a:r>
              <a:rPr lang="de-DE" dirty="0">
                <a:hlinkClick r:id="rId6"/>
              </a:rPr>
              <a:t>https://www.agnesscott.edu/lriddle/women/germain.htm</a:t>
            </a:r>
            <a:endParaRPr lang="de-DE" dirty="0"/>
          </a:p>
          <a:p>
            <a:pPr>
              <a:buFont typeface="Courier New" panose="02070309020205020404" pitchFamily="49" charset="0"/>
              <a:buChar char="o"/>
            </a:pPr>
            <a:r>
              <a:rPr lang="de-DE" dirty="0">
                <a:hlinkClick r:id="rId7"/>
              </a:rPr>
              <a:t>https://commons.wikimedia.org/wiki/Category:Sophie_Germain?uselang=de</a:t>
            </a:r>
            <a:endParaRPr lang="de-DE" dirty="0"/>
          </a:p>
          <a:p>
            <a:pPr>
              <a:buFont typeface="Courier New" panose="02070309020205020404" pitchFamily="49" charset="0"/>
              <a:buChar char="o"/>
            </a:pPr>
            <a:r>
              <a:rPr lang="de-DE" dirty="0"/>
              <a:t> </a:t>
            </a:r>
            <a:r>
              <a:rPr lang="de-DE" dirty="0">
                <a:hlinkClick r:id="rId8"/>
              </a:rPr>
              <a:t>https://view.genial.ly/5756bdbad40a9237a8640209/interactive-content-marie-sophie-germain</a:t>
            </a:r>
            <a:endParaRPr lang="de-DE" dirty="0"/>
          </a:p>
        </p:txBody>
      </p:sp>
      <p:sp>
        <p:nvSpPr>
          <p:cNvPr id="4" name="Ellipse 3">
            <a:extLst>
              <a:ext uri="{FF2B5EF4-FFF2-40B4-BE49-F238E27FC236}">
                <a16:creationId xmlns:a16="http://schemas.microsoft.com/office/drawing/2014/main" id="{6C44F52B-BC3A-4265-966D-F9B6270B07D6}"/>
              </a:ext>
            </a:extLst>
          </p:cNvPr>
          <p:cNvSpPr/>
          <p:nvPr/>
        </p:nvSpPr>
        <p:spPr>
          <a:xfrm>
            <a:off x="274667" y="5114518"/>
            <a:ext cx="1409700" cy="15388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Inhaltsplatzhalter 4">
            <a:extLst>
              <a:ext uri="{FF2B5EF4-FFF2-40B4-BE49-F238E27FC236}">
                <a16:creationId xmlns:a16="http://schemas.microsoft.com/office/drawing/2014/main" id="{CD09467D-8C51-484B-9535-10415AEF2C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740" y="5383948"/>
            <a:ext cx="1291554" cy="1291554"/>
          </a:xfrm>
          <a:prstGeom prst="rect">
            <a:avLst/>
          </a:prstGeom>
        </p:spPr>
      </p:pic>
      <p:sp>
        <p:nvSpPr>
          <p:cNvPr id="7" name="Foliennummernplatzhalter 6">
            <a:extLst>
              <a:ext uri="{FF2B5EF4-FFF2-40B4-BE49-F238E27FC236}">
                <a16:creationId xmlns:a16="http://schemas.microsoft.com/office/drawing/2014/main" id="{7928ECDD-B552-486A-AEE7-2F323302407D}"/>
              </a:ext>
            </a:extLst>
          </p:cNvPr>
          <p:cNvSpPr>
            <a:spLocks noGrp="1"/>
          </p:cNvSpPr>
          <p:nvPr>
            <p:ph type="sldNum" sz="quarter" idx="12"/>
          </p:nvPr>
        </p:nvSpPr>
        <p:spPr/>
        <p:txBody>
          <a:bodyPr/>
          <a:lstStyle/>
          <a:p>
            <a:fld id="{71F8491B-ED0C-4058-A88F-231CCBEF9F71}" type="slidenum">
              <a:rPr lang="de-DE" sz="1600" smtClean="0"/>
              <a:t>16</a:t>
            </a:fld>
            <a:endParaRPr lang="de-DE" sz="1600"/>
          </a:p>
        </p:txBody>
      </p:sp>
    </p:spTree>
    <p:extLst>
      <p:ext uri="{BB962C8B-B14F-4D97-AF65-F5344CB8AC3E}">
        <p14:creationId xmlns:p14="http://schemas.microsoft.com/office/powerpoint/2010/main" val="156950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CBBA9-0E4F-4CFE-857C-891FC585BD49}"/>
              </a:ext>
            </a:extLst>
          </p:cNvPr>
          <p:cNvSpPr>
            <a:spLocks noGrp="1"/>
          </p:cNvSpPr>
          <p:nvPr>
            <p:ph type="title"/>
          </p:nvPr>
        </p:nvSpPr>
        <p:spPr/>
        <p:txBody>
          <a:bodyPr/>
          <a:lstStyle/>
          <a:p>
            <a:r>
              <a:rPr lang="de-DE" dirty="0"/>
              <a:t>Textquellen</a:t>
            </a:r>
          </a:p>
        </p:txBody>
      </p:sp>
      <p:sp>
        <p:nvSpPr>
          <p:cNvPr id="3" name="Inhaltsplatzhalter 2">
            <a:extLst>
              <a:ext uri="{FF2B5EF4-FFF2-40B4-BE49-F238E27FC236}">
                <a16:creationId xmlns:a16="http://schemas.microsoft.com/office/drawing/2014/main" id="{9B9640DA-D606-4178-AA16-2AA46917E8A2}"/>
              </a:ext>
            </a:extLst>
          </p:cNvPr>
          <p:cNvSpPr>
            <a:spLocks noGrp="1"/>
          </p:cNvSpPr>
          <p:nvPr>
            <p:ph idx="1"/>
          </p:nvPr>
        </p:nvSpPr>
        <p:spPr/>
        <p:txBody>
          <a:bodyPr/>
          <a:lstStyle/>
          <a:p>
            <a:endParaRPr lang="de-DE"/>
          </a:p>
        </p:txBody>
      </p:sp>
      <p:sp>
        <p:nvSpPr>
          <p:cNvPr id="4" name="Ellipse 3">
            <a:extLst>
              <a:ext uri="{FF2B5EF4-FFF2-40B4-BE49-F238E27FC236}">
                <a16:creationId xmlns:a16="http://schemas.microsoft.com/office/drawing/2014/main" id="{6C44F52B-BC3A-4265-966D-F9B6270B07D6}"/>
              </a:ext>
            </a:extLst>
          </p:cNvPr>
          <p:cNvSpPr/>
          <p:nvPr/>
        </p:nvSpPr>
        <p:spPr>
          <a:xfrm>
            <a:off x="274667" y="5114518"/>
            <a:ext cx="1409700" cy="15388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Inhaltsplatzhalter 4">
            <a:extLst>
              <a:ext uri="{FF2B5EF4-FFF2-40B4-BE49-F238E27FC236}">
                <a16:creationId xmlns:a16="http://schemas.microsoft.com/office/drawing/2014/main" id="{CD09467D-8C51-484B-9535-10415AEF2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40" y="5383948"/>
            <a:ext cx="1291554" cy="1291554"/>
          </a:xfrm>
          <a:prstGeom prst="rect">
            <a:avLst/>
          </a:prstGeom>
        </p:spPr>
      </p:pic>
      <p:sp>
        <p:nvSpPr>
          <p:cNvPr id="7" name="Foliennummernplatzhalter 6">
            <a:extLst>
              <a:ext uri="{FF2B5EF4-FFF2-40B4-BE49-F238E27FC236}">
                <a16:creationId xmlns:a16="http://schemas.microsoft.com/office/drawing/2014/main" id="{7928ECDD-B552-486A-AEE7-2F323302407D}"/>
              </a:ext>
            </a:extLst>
          </p:cNvPr>
          <p:cNvSpPr>
            <a:spLocks noGrp="1"/>
          </p:cNvSpPr>
          <p:nvPr>
            <p:ph type="sldNum" sz="quarter" idx="12"/>
          </p:nvPr>
        </p:nvSpPr>
        <p:spPr/>
        <p:txBody>
          <a:bodyPr/>
          <a:lstStyle/>
          <a:p>
            <a:fld id="{71F8491B-ED0C-4058-A88F-231CCBEF9F71}" type="slidenum">
              <a:rPr lang="de-DE" sz="1600" smtClean="0"/>
              <a:t>17</a:t>
            </a:fld>
            <a:endParaRPr lang="de-DE" sz="1600"/>
          </a:p>
        </p:txBody>
      </p:sp>
    </p:spTree>
    <p:extLst>
      <p:ext uri="{BB962C8B-B14F-4D97-AF65-F5344CB8AC3E}">
        <p14:creationId xmlns:p14="http://schemas.microsoft.com/office/powerpoint/2010/main" val="105558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26">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28">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3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4" name="Rectangle 32">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5" name="Rectangle 34">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platzhalter 6">
            <a:extLst>
              <a:ext uri="{FF2B5EF4-FFF2-40B4-BE49-F238E27FC236}">
                <a16:creationId xmlns:a16="http://schemas.microsoft.com/office/drawing/2014/main" id="{788D4746-C381-4FE4-BA57-55B01446047F}"/>
              </a:ext>
            </a:extLst>
          </p:cNvPr>
          <p:cNvSpPr>
            <a:spLocks noGrp="1"/>
          </p:cNvSpPr>
          <p:nvPr>
            <p:ph type="body" idx="1"/>
          </p:nvPr>
        </p:nvSpPr>
        <p:spPr>
          <a:xfrm>
            <a:off x="7822552" y="457200"/>
            <a:ext cx="3510436" cy="6140524"/>
          </a:xfrm>
        </p:spPr>
        <p:txBody>
          <a:bodyPr vert="horz" lIns="91440" tIns="45720" rIns="91440" bIns="45720" rtlCol="0">
            <a:normAutofit fontScale="92500"/>
          </a:bodyPr>
          <a:lstStyle/>
          <a:p>
            <a:pPr>
              <a:lnSpc>
                <a:spcPts val="3600"/>
              </a:lnSpc>
            </a:pPr>
            <a:r>
              <a:rPr lang="de-DE" sz="1600" b="1" dirty="0"/>
              <a:t>Sie sagte vergnügt, </a:t>
            </a:r>
            <a:r>
              <a:rPr lang="de-DE" sz="1600" b="1" dirty="0" err="1"/>
              <a:t>daß</a:t>
            </a:r>
            <a:r>
              <a:rPr lang="de-DE" sz="1600" b="1" dirty="0"/>
              <a:t> ihre Ideen für die Wissenschaft Früchte getragen hätten, ohne </a:t>
            </a:r>
            <a:r>
              <a:rPr lang="de-DE" sz="1600" b="1" dirty="0" err="1"/>
              <a:t>daß</a:t>
            </a:r>
            <a:r>
              <a:rPr lang="de-DE" sz="1600" b="1" dirty="0"/>
              <a:t> sie ihrem eigenen Ruhm genützt hätten. Sie sprach mit Hohn über den Ruhm und nannte ihn spöttisch die bürgerliche Ehre, den winzigen Platz, den wir im Gemüt des anderen einnehmen. </a:t>
            </a:r>
          </a:p>
          <a:p>
            <a:pPr>
              <a:lnSpc>
                <a:spcPts val="3600"/>
              </a:lnSpc>
            </a:pPr>
            <a:r>
              <a:rPr lang="de-DE" sz="1300" b="1" dirty="0"/>
              <a:t>(aus der Todesanzeige für </a:t>
            </a:r>
            <a:br>
              <a:rPr lang="de-DE" sz="1300" b="1" dirty="0"/>
            </a:br>
            <a:r>
              <a:rPr lang="de-DE" sz="1300" b="1" dirty="0"/>
              <a:t>Sophie Germain, 1832).</a:t>
            </a:r>
            <a:endParaRPr lang="en-US" sz="4700" b="1" dirty="0">
              <a:solidFill>
                <a:srgbClr val="FFFFFF"/>
              </a:solidFill>
            </a:endParaRPr>
          </a:p>
        </p:txBody>
      </p:sp>
      <p:sp>
        <p:nvSpPr>
          <p:cNvPr id="46" name="Rectangle 36">
            <a:extLst>
              <a:ext uri="{FF2B5EF4-FFF2-40B4-BE49-F238E27FC236}">
                <a16:creationId xmlns:a16="http://schemas.microsoft.com/office/drawing/2014/main" id="{B1121E64-CB88-4BF5-B531-C0316E7F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Ellipse 3">
            <a:extLst>
              <a:ext uri="{FF2B5EF4-FFF2-40B4-BE49-F238E27FC236}">
                <a16:creationId xmlns:a16="http://schemas.microsoft.com/office/drawing/2014/main" id="{C7B3533F-5107-485F-B31D-1B177D8BC56B}"/>
              </a:ext>
            </a:extLst>
          </p:cNvPr>
          <p:cNvSpPr/>
          <p:nvPr/>
        </p:nvSpPr>
        <p:spPr>
          <a:xfrm>
            <a:off x="10695792" y="5384800"/>
            <a:ext cx="1409700" cy="13958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Inhaltsplatzhalter 4">
            <a:extLst>
              <a:ext uri="{FF2B5EF4-FFF2-40B4-BE49-F238E27FC236}">
                <a16:creationId xmlns:a16="http://schemas.microsoft.com/office/drawing/2014/main" id="{27228E8D-5B4C-431A-866B-8A66E79A3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708" y="5489051"/>
            <a:ext cx="1291554" cy="1291554"/>
          </a:xfrm>
          <a:prstGeom prst="rect">
            <a:avLst/>
          </a:prstGeom>
        </p:spPr>
      </p:pic>
      <p:sp>
        <p:nvSpPr>
          <p:cNvPr id="8" name="Foliennummernplatzhalter 7">
            <a:extLst>
              <a:ext uri="{FF2B5EF4-FFF2-40B4-BE49-F238E27FC236}">
                <a16:creationId xmlns:a16="http://schemas.microsoft.com/office/drawing/2014/main" id="{3C4781D8-1A94-47BB-9BC8-BC01093A0912}"/>
              </a:ext>
            </a:extLst>
          </p:cNvPr>
          <p:cNvSpPr>
            <a:spLocks noGrp="1"/>
          </p:cNvSpPr>
          <p:nvPr>
            <p:ph type="sldNum" sz="quarter" idx="12"/>
          </p:nvPr>
        </p:nvSpPr>
        <p:spPr/>
        <p:txBody>
          <a:bodyPr/>
          <a:lstStyle/>
          <a:p>
            <a:fld id="{71F8491B-ED0C-4058-A88F-231CCBEF9F71}" type="slidenum">
              <a:rPr lang="de-DE" smtClean="0"/>
              <a:t>2</a:t>
            </a:fld>
            <a:endParaRPr lang="de-DE"/>
          </a:p>
        </p:txBody>
      </p:sp>
      <p:sp>
        <p:nvSpPr>
          <p:cNvPr id="9" name="Textfeld 8">
            <a:extLst>
              <a:ext uri="{FF2B5EF4-FFF2-40B4-BE49-F238E27FC236}">
                <a16:creationId xmlns:a16="http://schemas.microsoft.com/office/drawing/2014/main" id="{1BD226B0-8A04-4580-8865-0ED26B085F8F}"/>
              </a:ext>
            </a:extLst>
          </p:cNvPr>
          <p:cNvSpPr txBox="1"/>
          <p:nvPr/>
        </p:nvSpPr>
        <p:spPr>
          <a:xfrm>
            <a:off x="1417568" y="5794206"/>
            <a:ext cx="6398764" cy="276999"/>
          </a:xfrm>
          <a:prstGeom prst="rect">
            <a:avLst/>
          </a:prstGeom>
          <a:noFill/>
        </p:spPr>
        <p:txBody>
          <a:bodyPr wrap="square" rtlCol="0">
            <a:spAutoFit/>
          </a:bodyPr>
          <a:lstStyle/>
          <a:p>
            <a:r>
              <a:rPr lang="de-DE" sz="1200" dirty="0"/>
              <a:t>https://view.genial.ly/marie-sophie-germain</a:t>
            </a:r>
          </a:p>
        </p:txBody>
      </p:sp>
      <p:pic>
        <p:nvPicPr>
          <p:cNvPr id="14" name="Inhaltsplatzhalter 9">
            <a:extLst>
              <a:ext uri="{FF2B5EF4-FFF2-40B4-BE49-F238E27FC236}">
                <a16:creationId xmlns:a16="http://schemas.microsoft.com/office/drawing/2014/main" id="{5A90FD83-74F2-43F1-9082-98A5AB6F4785}"/>
              </a:ext>
            </a:extLst>
          </p:cNvPr>
          <p:cNvPicPr>
            <a:picLocks noChangeAspect="1"/>
          </p:cNvPicPr>
          <p:nvPr/>
        </p:nvPicPr>
        <p:blipFill rotWithShape="1">
          <a:blip r:embed="rId3"/>
          <a:srcRect l="9316" t="9861" r="9175" b="10859"/>
          <a:stretch/>
        </p:blipFill>
        <p:spPr>
          <a:xfrm>
            <a:off x="1448478" y="575091"/>
            <a:ext cx="4005073" cy="5184134"/>
          </a:xfrm>
          <a:prstGeom prst="rect">
            <a:avLst/>
          </a:prstGeom>
        </p:spPr>
      </p:pic>
    </p:spTree>
    <p:extLst>
      <p:ext uri="{BB962C8B-B14F-4D97-AF65-F5344CB8AC3E}">
        <p14:creationId xmlns:p14="http://schemas.microsoft.com/office/powerpoint/2010/main" val="194141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97D059AC-3470-4BA5-82E3-D1570297A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527F6D-36AE-4F0E-8017-5D069B06D7F7}"/>
              </a:ext>
            </a:extLst>
          </p:cNvPr>
          <p:cNvSpPr>
            <a:spLocks noGrp="1"/>
          </p:cNvSpPr>
          <p:nvPr>
            <p:ph type="title"/>
          </p:nvPr>
        </p:nvSpPr>
        <p:spPr>
          <a:xfrm>
            <a:off x="5289755" y="639097"/>
            <a:ext cx="5793424" cy="3686015"/>
          </a:xfrm>
        </p:spPr>
        <p:txBody>
          <a:bodyPr vert="horz" lIns="91440" tIns="45720" rIns="91440" bIns="45720" rtlCol="0" anchor="b">
            <a:normAutofit/>
          </a:bodyPr>
          <a:lstStyle/>
          <a:p>
            <a:pPr algn="r"/>
            <a:r>
              <a:rPr lang="en-US" dirty="0" err="1">
                <a:solidFill>
                  <a:schemeClr val="tx1">
                    <a:lumMod val="85000"/>
                    <a:lumOff val="15000"/>
                  </a:schemeClr>
                </a:solidFill>
              </a:rPr>
              <a:t>Erste</a:t>
            </a:r>
            <a:r>
              <a:rPr lang="en-US" dirty="0">
                <a:solidFill>
                  <a:schemeClr val="tx1">
                    <a:lumMod val="85000"/>
                    <a:lumOff val="15000"/>
                  </a:schemeClr>
                </a:solidFill>
              </a:rPr>
              <a:t> </a:t>
            </a:r>
            <a:r>
              <a:rPr lang="en-US" dirty="0" err="1">
                <a:solidFill>
                  <a:schemeClr val="tx1">
                    <a:lumMod val="85000"/>
                    <a:lumOff val="15000"/>
                  </a:schemeClr>
                </a:solidFill>
              </a:rPr>
              <a:t>Interessen</a:t>
            </a:r>
            <a:r>
              <a:rPr lang="en-US" dirty="0">
                <a:solidFill>
                  <a:schemeClr val="tx1">
                    <a:lumMod val="85000"/>
                    <a:lumOff val="15000"/>
                  </a:schemeClr>
                </a:solidFill>
              </a:rPr>
              <a:t> in der </a:t>
            </a:r>
            <a:r>
              <a:rPr lang="en-US" dirty="0" err="1">
                <a:solidFill>
                  <a:schemeClr val="tx1">
                    <a:lumMod val="85000"/>
                    <a:lumOff val="15000"/>
                  </a:schemeClr>
                </a:solidFill>
              </a:rPr>
              <a:t>Mathematik</a:t>
            </a:r>
            <a:r>
              <a:rPr lang="en-US" dirty="0">
                <a:solidFill>
                  <a:schemeClr val="tx1">
                    <a:lumMod val="85000"/>
                    <a:lumOff val="15000"/>
                  </a:schemeClr>
                </a:solidFill>
              </a:rPr>
              <a:t> </a:t>
            </a:r>
          </a:p>
        </p:txBody>
      </p:sp>
      <p:pic>
        <p:nvPicPr>
          <p:cNvPr id="10" name="Inhaltsplatzhalter 9">
            <a:extLst>
              <a:ext uri="{FF2B5EF4-FFF2-40B4-BE49-F238E27FC236}">
                <a16:creationId xmlns:a16="http://schemas.microsoft.com/office/drawing/2014/main" id="{3C0E5B69-9688-48D9-B210-BAD5A4B44906}"/>
              </a:ext>
            </a:extLst>
          </p:cNvPr>
          <p:cNvPicPr>
            <a:picLocks noGrp="1" noChangeAspect="1"/>
          </p:cNvPicPr>
          <p:nvPr>
            <p:ph sz="half" idx="2"/>
          </p:nvPr>
        </p:nvPicPr>
        <p:blipFill rotWithShape="1">
          <a:blip r:embed="rId2"/>
          <a:srcRect r="-3" b="4467"/>
          <a:stretch/>
        </p:blipFill>
        <p:spPr>
          <a:xfrm>
            <a:off x="389236" y="195503"/>
            <a:ext cx="4001315" cy="5086933"/>
          </a:xfrm>
          <a:prstGeom prst="rect">
            <a:avLst/>
          </a:prstGeom>
        </p:spPr>
      </p:pic>
      <p:cxnSp>
        <p:nvCxnSpPr>
          <p:cNvPr id="36" name="Straight Connector 35">
            <a:extLst>
              <a:ext uri="{FF2B5EF4-FFF2-40B4-BE49-F238E27FC236}">
                <a16:creationId xmlns:a16="http://schemas.microsoft.com/office/drawing/2014/main" id="{F075D09A-FF42-4BFF-AC74-BFB1C6A4E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F10DB11-2231-4DE8-9179-3414D9F6C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E691284A-2CC7-41DB-ADDC-4B9D104DD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liennummernplatzhalter 8">
            <a:extLst>
              <a:ext uri="{FF2B5EF4-FFF2-40B4-BE49-F238E27FC236}">
                <a16:creationId xmlns:a16="http://schemas.microsoft.com/office/drawing/2014/main" id="{64704370-6496-4E27-A497-EF057EE77651}"/>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71F8491B-ED0C-4058-A88F-231CCBEF9F71}" type="slidenum">
              <a:rPr lang="en-US" smtClean="0"/>
              <a:pPr defTabSz="914400">
                <a:spcAft>
                  <a:spcPts val="600"/>
                </a:spcAft>
              </a:pPr>
              <a:t>3</a:t>
            </a:fld>
            <a:endParaRPr lang="en-US"/>
          </a:p>
        </p:txBody>
      </p:sp>
      <p:sp>
        <p:nvSpPr>
          <p:cNvPr id="24" name="Rechteck 23">
            <a:extLst>
              <a:ext uri="{FF2B5EF4-FFF2-40B4-BE49-F238E27FC236}">
                <a16:creationId xmlns:a16="http://schemas.microsoft.com/office/drawing/2014/main" id="{A1C0B3C9-190A-42B1-BD36-47D0C25C2DA1}"/>
              </a:ext>
            </a:extLst>
          </p:cNvPr>
          <p:cNvSpPr/>
          <p:nvPr/>
        </p:nvSpPr>
        <p:spPr>
          <a:xfrm>
            <a:off x="659642" y="5331578"/>
            <a:ext cx="6096000" cy="523220"/>
          </a:xfrm>
          <a:prstGeom prst="rect">
            <a:avLst/>
          </a:prstGeom>
        </p:spPr>
        <p:txBody>
          <a:bodyPr>
            <a:spAutoFit/>
          </a:bodyPr>
          <a:lstStyle/>
          <a:p>
            <a:r>
              <a:rPr lang="de-DE" sz="1400" dirty="0"/>
              <a:t>https://commons.wikimedia.org/wiki/</a:t>
            </a:r>
            <a:br>
              <a:rPr lang="de-DE" sz="1400" dirty="0"/>
            </a:br>
            <a:r>
              <a:rPr lang="de-DE" sz="1400" dirty="0" err="1"/>
              <a:t>Category:Sophie_Germain?uselang</a:t>
            </a:r>
            <a:r>
              <a:rPr lang="de-DE" sz="1400" dirty="0"/>
              <a:t>=de</a:t>
            </a:r>
          </a:p>
        </p:txBody>
      </p:sp>
    </p:spTree>
    <p:extLst>
      <p:ext uri="{BB962C8B-B14F-4D97-AF65-F5344CB8AC3E}">
        <p14:creationId xmlns:p14="http://schemas.microsoft.com/office/powerpoint/2010/main" val="65079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DFF3AC-890C-403B-8098-FDB4E0470B12}"/>
              </a:ext>
            </a:extLst>
          </p:cNvPr>
          <p:cNvSpPr>
            <a:spLocks noGrp="1"/>
          </p:cNvSpPr>
          <p:nvPr>
            <p:ph type="title"/>
          </p:nvPr>
        </p:nvSpPr>
        <p:spPr>
          <a:xfrm>
            <a:off x="4974771" y="634946"/>
            <a:ext cx="6574972" cy="1450757"/>
          </a:xfrm>
        </p:spPr>
        <p:txBody>
          <a:bodyPr>
            <a:normAutofit/>
          </a:bodyPr>
          <a:lstStyle/>
          <a:p>
            <a:r>
              <a:rPr lang="de-DE" dirty="0"/>
              <a:t>Entwicklung</a:t>
            </a:r>
          </a:p>
        </p:txBody>
      </p:sp>
      <p:pic>
        <p:nvPicPr>
          <p:cNvPr id="13" name="Grafik 12">
            <a:extLst>
              <a:ext uri="{FF2B5EF4-FFF2-40B4-BE49-F238E27FC236}">
                <a16:creationId xmlns:a16="http://schemas.microsoft.com/office/drawing/2014/main" id="{9595093F-9FA4-4B67-A1A6-01A586223AF4}"/>
              </a:ext>
            </a:extLst>
          </p:cNvPr>
          <p:cNvPicPr>
            <a:picLocks noChangeAspect="1"/>
          </p:cNvPicPr>
          <p:nvPr/>
        </p:nvPicPr>
        <p:blipFill rotWithShape="1">
          <a:blip r:embed="rId2"/>
          <a:srcRect l="7730" r="2" b="7246"/>
          <a:stretch/>
        </p:blipFill>
        <p:spPr>
          <a:xfrm>
            <a:off x="633999" y="640080"/>
            <a:ext cx="4001315" cy="4929445"/>
          </a:xfrm>
          <a:prstGeom prst="rect">
            <a:avLst/>
          </a:prstGeom>
        </p:spPr>
      </p:pic>
      <p:cxnSp>
        <p:nvCxnSpPr>
          <p:cNvPr id="20" name="Straight Connector 19">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Inhaltsplatzhalter 8">
            <a:extLst>
              <a:ext uri="{FF2B5EF4-FFF2-40B4-BE49-F238E27FC236}">
                <a16:creationId xmlns:a16="http://schemas.microsoft.com/office/drawing/2014/main" id="{58DDB5A1-B31E-4A50-9F33-E8B4B8F9FB48}"/>
              </a:ext>
            </a:extLst>
          </p:cNvPr>
          <p:cNvSpPr>
            <a:spLocks noGrp="1"/>
          </p:cNvSpPr>
          <p:nvPr>
            <p:ph idx="1"/>
          </p:nvPr>
        </p:nvSpPr>
        <p:spPr>
          <a:xfrm>
            <a:off x="4974769" y="2542032"/>
            <a:ext cx="6574973" cy="3327061"/>
          </a:xfrm>
        </p:spPr>
        <p:txBody>
          <a:bodyPr>
            <a:normAutofit/>
          </a:bodyPr>
          <a:lstStyle/>
          <a:p>
            <a:endParaRPr lang="de-DE" sz="2400" dirty="0"/>
          </a:p>
          <a:p>
            <a:pPr lvl="1" fontAlgn="base"/>
            <a:r>
              <a:rPr lang="de-DE" sz="2400" dirty="0"/>
              <a:t>1794 öffnete die </a:t>
            </a:r>
            <a:r>
              <a:rPr lang="de-DE" sz="2000" dirty="0"/>
              <a:t>“</a:t>
            </a:r>
            <a:r>
              <a:rPr lang="de-DE" sz="2400" dirty="0"/>
              <a:t>École Polytechnique”</a:t>
            </a:r>
            <a:r>
              <a:rPr lang="de-DE" sz="2800" dirty="0"/>
              <a:t> </a:t>
            </a:r>
          </a:p>
          <a:p>
            <a:pPr marL="201168" lvl="1" indent="0" fontAlgn="base">
              <a:buNone/>
            </a:pPr>
            <a:endParaRPr lang="de-DE" sz="2800" dirty="0"/>
          </a:p>
          <a:p>
            <a:pPr lvl="1" fontAlgn="base"/>
            <a:r>
              <a:rPr lang="de-DE" sz="2400" dirty="0"/>
              <a:t>1800 entdeckte sie ihre Leidenschaft für die Zahlentheorie</a:t>
            </a:r>
          </a:p>
          <a:p>
            <a:pPr lvl="1" fontAlgn="base"/>
            <a:endParaRPr lang="de-DE" sz="2000" dirty="0"/>
          </a:p>
          <a:p>
            <a:endParaRPr lang="de-DE" dirty="0"/>
          </a:p>
        </p:txBody>
      </p:sp>
      <p:sp>
        <p:nvSpPr>
          <p:cNvPr id="22" name="Rectangle 21">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liennummernplatzhalter 11">
            <a:extLst>
              <a:ext uri="{FF2B5EF4-FFF2-40B4-BE49-F238E27FC236}">
                <a16:creationId xmlns:a16="http://schemas.microsoft.com/office/drawing/2014/main" id="{588C168F-2662-4277-ABEE-FD1131DB67C0}"/>
              </a:ext>
            </a:extLst>
          </p:cNvPr>
          <p:cNvSpPr>
            <a:spLocks noGrp="1"/>
          </p:cNvSpPr>
          <p:nvPr>
            <p:ph type="sldNum" sz="quarter" idx="12"/>
          </p:nvPr>
        </p:nvSpPr>
        <p:spPr>
          <a:xfrm>
            <a:off x="9900458" y="6459785"/>
            <a:ext cx="1312025" cy="365125"/>
          </a:xfrm>
        </p:spPr>
        <p:txBody>
          <a:bodyPr>
            <a:normAutofit/>
          </a:bodyPr>
          <a:lstStyle/>
          <a:p>
            <a:pPr>
              <a:spcAft>
                <a:spcPts val="600"/>
              </a:spcAft>
            </a:pPr>
            <a:fld id="{71F8491B-ED0C-4058-A88F-231CCBEF9F71}" type="slidenum">
              <a:rPr lang="de-DE" smtClean="0"/>
              <a:pPr>
                <a:spcAft>
                  <a:spcPts val="600"/>
                </a:spcAft>
              </a:pPr>
              <a:t>4</a:t>
            </a:fld>
            <a:endParaRPr lang="de-DE"/>
          </a:p>
        </p:txBody>
      </p:sp>
      <p:sp>
        <p:nvSpPr>
          <p:cNvPr id="14" name="Rechteck 13">
            <a:extLst>
              <a:ext uri="{FF2B5EF4-FFF2-40B4-BE49-F238E27FC236}">
                <a16:creationId xmlns:a16="http://schemas.microsoft.com/office/drawing/2014/main" id="{045FD19D-7327-4195-9FD2-6834114644B8}"/>
              </a:ext>
            </a:extLst>
          </p:cNvPr>
          <p:cNvSpPr/>
          <p:nvPr/>
        </p:nvSpPr>
        <p:spPr>
          <a:xfrm>
            <a:off x="633999" y="5628755"/>
            <a:ext cx="4159674" cy="261610"/>
          </a:xfrm>
          <a:prstGeom prst="rect">
            <a:avLst/>
          </a:prstGeom>
        </p:spPr>
        <p:txBody>
          <a:bodyPr wrap="square">
            <a:spAutoFit/>
          </a:bodyPr>
          <a:lstStyle/>
          <a:p>
            <a:r>
              <a:rPr lang="de-DE" sz="1100" dirty="0"/>
              <a:t>https://view.genial.ly/interactive-content-marie-sophie-germain</a:t>
            </a:r>
          </a:p>
        </p:txBody>
      </p:sp>
    </p:spTree>
    <p:extLst>
      <p:ext uri="{BB962C8B-B14F-4D97-AF65-F5344CB8AC3E}">
        <p14:creationId xmlns:p14="http://schemas.microsoft.com/office/powerpoint/2010/main" val="324342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26">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28">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3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4" name="Rectangle 32">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5" name="Rectangle 34">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platzhalter 6">
            <a:extLst>
              <a:ext uri="{FF2B5EF4-FFF2-40B4-BE49-F238E27FC236}">
                <a16:creationId xmlns:a16="http://schemas.microsoft.com/office/drawing/2014/main" id="{788D4746-C381-4FE4-BA57-55B01446047F}"/>
              </a:ext>
            </a:extLst>
          </p:cNvPr>
          <p:cNvSpPr>
            <a:spLocks noGrp="1"/>
          </p:cNvSpPr>
          <p:nvPr>
            <p:ph type="body" idx="1"/>
          </p:nvPr>
        </p:nvSpPr>
        <p:spPr>
          <a:xfrm>
            <a:off x="615605" y="761809"/>
            <a:ext cx="6490964" cy="5695950"/>
          </a:xfrm>
        </p:spPr>
        <p:txBody>
          <a:bodyPr vert="horz" lIns="91440" tIns="45720" rIns="91440" bIns="45720" rtlCol="0">
            <a:normAutofit/>
          </a:bodyPr>
          <a:lstStyle/>
          <a:p>
            <a:pPr algn="ctr">
              <a:lnSpc>
                <a:spcPts val="3600"/>
              </a:lnSpc>
            </a:pPr>
            <a:r>
              <a:rPr lang="de-DE" sz="2000" dirty="0"/>
              <a:t>„Wenn dann aber eine Person dieses Geschlechts, das aufgrund unserer Sitten und Vorurteile bei dem Versuch , sich mit diesen dornigen Forschungen vertraut zu machen, als ein Mann, es dennoch versteht, diese Fesseln zu sprengen und in die tiefsten Geheimnisse einzudringen, so </a:t>
            </a:r>
            <a:r>
              <a:rPr lang="de-DE" sz="2000" dirty="0" err="1"/>
              <a:t>muß</a:t>
            </a:r>
            <a:r>
              <a:rPr lang="de-DE" sz="2000" dirty="0"/>
              <a:t> diese Person ohne Zweifel den vornehmsten Mut, ein außerordentliches Talent und ein überlegenes Genie besitzen. „</a:t>
            </a:r>
          </a:p>
        </p:txBody>
      </p:sp>
      <p:sp>
        <p:nvSpPr>
          <p:cNvPr id="46" name="Rectangle 36">
            <a:extLst>
              <a:ext uri="{FF2B5EF4-FFF2-40B4-BE49-F238E27FC236}">
                <a16:creationId xmlns:a16="http://schemas.microsoft.com/office/drawing/2014/main" id="{B1121E64-CB88-4BF5-B531-C0316E7F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Ellipse 3">
            <a:extLst>
              <a:ext uri="{FF2B5EF4-FFF2-40B4-BE49-F238E27FC236}">
                <a16:creationId xmlns:a16="http://schemas.microsoft.com/office/drawing/2014/main" id="{C7B3533F-5107-485F-B31D-1B177D8BC56B}"/>
              </a:ext>
            </a:extLst>
          </p:cNvPr>
          <p:cNvSpPr/>
          <p:nvPr/>
        </p:nvSpPr>
        <p:spPr>
          <a:xfrm>
            <a:off x="10695792" y="5384800"/>
            <a:ext cx="1409700" cy="13958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Inhaltsplatzhalter 4">
            <a:extLst>
              <a:ext uri="{FF2B5EF4-FFF2-40B4-BE49-F238E27FC236}">
                <a16:creationId xmlns:a16="http://schemas.microsoft.com/office/drawing/2014/main" id="{27228E8D-5B4C-431A-866B-8A66E79A3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708" y="5489051"/>
            <a:ext cx="1291554" cy="1291554"/>
          </a:xfrm>
          <a:prstGeom prst="rect">
            <a:avLst/>
          </a:prstGeom>
        </p:spPr>
      </p:pic>
      <p:sp>
        <p:nvSpPr>
          <p:cNvPr id="8" name="Foliennummernplatzhalter 7">
            <a:extLst>
              <a:ext uri="{FF2B5EF4-FFF2-40B4-BE49-F238E27FC236}">
                <a16:creationId xmlns:a16="http://schemas.microsoft.com/office/drawing/2014/main" id="{3C4781D8-1A94-47BB-9BC8-BC01093A0912}"/>
              </a:ext>
            </a:extLst>
          </p:cNvPr>
          <p:cNvSpPr>
            <a:spLocks noGrp="1"/>
          </p:cNvSpPr>
          <p:nvPr>
            <p:ph type="sldNum" sz="quarter" idx="12"/>
          </p:nvPr>
        </p:nvSpPr>
        <p:spPr>
          <a:xfrm>
            <a:off x="9582375" y="6570736"/>
            <a:ext cx="1312025" cy="365125"/>
          </a:xfrm>
        </p:spPr>
        <p:txBody>
          <a:bodyPr/>
          <a:lstStyle/>
          <a:p>
            <a:fld id="{71F8491B-ED0C-4058-A88F-231CCBEF9F71}" type="slidenum">
              <a:rPr lang="de-DE" smtClean="0"/>
              <a:t>5</a:t>
            </a:fld>
            <a:endParaRPr lang="de-DE" dirty="0"/>
          </a:p>
        </p:txBody>
      </p:sp>
      <p:pic>
        <p:nvPicPr>
          <p:cNvPr id="1026" name="Picture 2" descr="Bildergebnis für gauss">
            <a:extLst>
              <a:ext uri="{FF2B5EF4-FFF2-40B4-BE49-F238E27FC236}">
                <a16:creationId xmlns:a16="http://schemas.microsoft.com/office/drawing/2014/main" id="{5220CB07-6DF9-48F6-94DE-F075199C2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851" y="405614"/>
            <a:ext cx="3652232" cy="4703632"/>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682F95EB-D856-4EC3-917E-C6D969FB36FC}"/>
              </a:ext>
            </a:extLst>
          </p:cNvPr>
          <p:cNvSpPr/>
          <p:nvPr/>
        </p:nvSpPr>
        <p:spPr>
          <a:xfrm>
            <a:off x="7934324" y="5078759"/>
            <a:ext cx="6162675" cy="169277"/>
          </a:xfrm>
          <a:prstGeom prst="rect">
            <a:avLst/>
          </a:prstGeom>
        </p:spPr>
        <p:txBody>
          <a:bodyPr wrap="square">
            <a:spAutoFit/>
          </a:bodyPr>
          <a:lstStyle/>
          <a:p>
            <a:r>
              <a:rPr lang="de-DE" sz="500" dirty="0"/>
              <a:t>https://www.deutschlandfunk.de/carl-friedrich-gauss-und-seine-genialen-formeln-ostern-zum.732.de.html?dram:article_id=446793</a:t>
            </a:r>
          </a:p>
        </p:txBody>
      </p:sp>
    </p:spTree>
    <p:extLst>
      <p:ext uri="{BB962C8B-B14F-4D97-AF65-F5344CB8AC3E}">
        <p14:creationId xmlns:p14="http://schemas.microsoft.com/office/powerpoint/2010/main" val="232734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A745CAC-FFD0-4517-8142-20EC93DD4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22ACD4E-F9F3-4967-BF3E-91C8211B3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Grafik 9">
            <a:extLst>
              <a:ext uri="{FF2B5EF4-FFF2-40B4-BE49-F238E27FC236}">
                <a16:creationId xmlns:a16="http://schemas.microsoft.com/office/drawing/2014/main" id="{877D7440-A6CA-4CE4-AA0D-C64B1C2511F3}"/>
              </a:ext>
            </a:extLst>
          </p:cNvPr>
          <p:cNvPicPr>
            <a:picLocks noChangeAspect="1"/>
          </p:cNvPicPr>
          <p:nvPr/>
        </p:nvPicPr>
        <p:blipFill>
          <a:blip r:embed="rId2"/>
          <a:stretch>
            <a:fillRect/>
          </a:stretch>
        </p:blipFill>
        <p:spPr>
          <a:xfrm>
            <a:off x="594176" y="0"/>
            <a:ext cx="3050347" cy="6848646"/>
          </a:xfrm>
          <a:prstGeom prst="rect">
            <a:avLst/>
          </a:prstGeom>
          <a:ln>
            <a:noFill/>
          </a:ln>
        </p:spPr>
      </p:pic>
      <p:sp>
        <p:nvSpPr>
          <p:cNvPr id="2" name="Titel 1">
            <a:extLst>
              <a:ext uri="{FF2B5EF4-FFF2-40B4-BE49-F238E27FC236}">
                <a16:creationId xmlns:a16="http://schemas.microsoft.com/office/drawing/2014/main" id="{BBAA3C42-93E6-4141-A4D5-F740B590F723}"/>
              </a:ext>
            </a:extLst>
          </p:cNvPr>
          <p:cNvSpPr>
            <a:spLocks noGrp="1"/>
          </p:cNvSpPr>
          <p:nvPr>
            <p:ph type="title"/>
          </p:nvPr>
        </p:nvSpPr>
        <p:spPr>
          <a:xfrm>
            <a:off x="1097280" y="516835"/>
            <a:ext cx="5977937" cy="1666501"/>
          </a:xfrm>
        </p:spPr>
        <p:txBody>
          <a:bodyPr>
            <a:normAutofit/>
          </a:bodyPr>
          <a:lstStyle/>
          <a:p>
            <a:r>
              <a:rPr lang="de-DE" sz="4400" dirty="0">
                <a:solidFill>
                  <a:srgbClr val="FFFFFF"/>
                </a:solidFill>
              </a:rPr>
              <a:t>Kontakte</a:t>
            </a:r>
          </a:p>
        </p:txBody>
      </p:sp>
      <p:sp>
        <p:nvSpPr>
          <p:cNvPr id="3" name="Inhaltsplatzhalter 2">
            <a:extLst>
              <a:ext uri="{FF2B5EF4-FFF2-40B4-BE49-F238E27FC236}">
                <a16:creationId xmlns:a16="http://schemas.microsoft.com/office/drawing/2014/main" id="{9644311A-096B-4D43-BD8A-4EB2F43D1670}"/>
              </a:ext>
            </a:extLst>
          </p:cNvPr>
          <p:cNvSpPr>
            <a:spLocks noGrp="1"/>
          </p:cNvSpPr>
          <p:nvPr>
            <p:ph idx="1"/>
          </p:nvPr>
        </p:nvSpPr>
        <p:spPr>
          <a:xfrm>
            <a:off x="1097279" y="2236304"/>
            <a:ext cx="5977938" cy="3652667"/>
          </a:xfrm>
        </p:spPr>
        <p:txBody>
          <a:bodyPr>
            <a:normAutofit/>
          </a:bodyPr>
          <a:lstStyle/>
          <a:p>
            <a:endParaRPr lang="de-DE" sz="1800" dirty="0">
              <a:solidFill>
                <a:srgbClr val="FFFFFF"/>
              </a:solidFill>
            </a:endParaRPr>
          </a:p>
        </p:txBody>
      </p:sp>
      <p:sp>
        <p:nvSpPr>
          <p:cNvPr id="75" name="Rectangle 74">
            <a:extLst>
              <a:ext uri="{FF2B5EF4-FFF2-40B4-BE49-F238E27FC236}">
                <a16:creationId xmlns:a16="http://schemas.microsoft.com/office/drawing/2014/main" id="{9571C2EE-E8A4-43CB-B60C-DD36D2178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DBF4EF93-1FC0-4BDC-9735-DE490E8E9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9176" y="0"/>
            <a:ext cx="64008"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5CE1D857-5544-41F4-8F8D-2000276C5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267112"/>
            <a:ext cx="237744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BFDEC86-7E53-4AE9-9773-4DD9C1A19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435" y="454579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liennummernplatzhalter 3">
            <a:extLst>
              <a:ext uri="{FF2B5EF4-FFF2-40B4-BE49-F238E27FC236}">
                <a16:creationId xmlns:a16="http://schemas.microsoft.com/office/drawing/2014/main" id="{9148CBEB-46BE-4D7D-AD02-4255A368E1FC}"/>
              </a:ext>
            </a:extLst>
          </p:cNvPr>
          <p:cNvSpPr>
            <a:spLocks noGrp="1"/>
          </p:cNvSpPr>
          <p:nvPr>
            <p:ph type="sldNum" sz="quarter" idx="12"/>
          </p:nvPr>
        </p:nvSpPr>
        <p:spPr>
          <a:xfrm>
            <a:off x="9900458" y="6459785"/>
            <a:ext cx="1312025" cy="365125"/>
          </a:xfrm>
        </p:spPr>
        <p:txBody>
          <a:bodyPr>
            <a:normAutofit/>
          </a:bodyPr>
          <a:lstStyle/>
          <a:p>
            <a:pPr>
              <a:spcAft>
                <a:spcPts val="600"/>
              </a:spcAft>
            </a:pPr>
            <a:fld id="{71F8491B-ED0C-4058-A88F-231CCBEF9F71}" type="slidenum">
              <a:rPr lang="de-DE" smtClean="0"/>
              <a:pPr>
                <a:spcAft>
                  <a:spcPts val="600"/>
                </a:spcAft>
              </a:pPr>
              <a:t>6</a:t>
            </a:fld>
            <a:endParaRPr lang="de-DE"/>
          </a:p>
        </p:txBody>
      </p:sp>
      <p:sp>
        <p:nvSpPr>
          <p:cNvPr id="9" name="Rechteck 8">
            <a:extLst>
              <a:ext uri="{FF2B5EF4-FFF2-40B4-BE49-F238E27FC236}">
                <a16:creationId xmlns:a16="http://schemas.microsoft.com/office/drawing/2014/main" id="{E1A2FE89-4750-4547-AF7A-8A98BC33F10F}"/>
              </a:ext>
            </a:extLst>
          </p:cNvPr>
          <p:cNvSpPr/>
          <p:nvPr/>
        </p:nvSpPr>
        <p:spPr>
          <a:xfrm>
            <a:off x="666087" y="6757"/>
            <a:ext cx="11524372" cy="68486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B67B75F4-05F5-47FC-A857-55C903AA36F3}"/>
              </a:ext>
            </a:extLst>
          </p:cNvPr>
          <p:cNvPicPr>
            <a:picLocks noChangeAspect="1"/>
          </p:cNvPicPr>
          <p:nvPr/>
        </p:nvPicPr>
        <p:blipFill rotWithShape="1">
          <a:blip r:embed="rId3"/>
          <a:srcRect t="26" r="11" b="403"/>
          <a:stretch/>
        </p:blipFill>
        <p:spPr>
          <a:xfrm>
            <a:off x="6940711" y="282423"/>
            <a:ext cx="5040533" cy="5872489"/>
          </a:xfrm>
          <a:prstGeom prst="rect">
            <a:avLst/>
          </a:prstGeom>
        </p:spPr>
      </p:pic>
      <p:pic>
        <p:nvPicPr>
          <p:cNvPr id="5" name="Grafik 4">
            <a:extLst>
              <a:ext uri="{FF2B5EF4-FFF2-40B4-BE49-F238E27FC236}">
                <a16:creationId xmlns:a16="http://schemas.microsoft.com/office/drawing/2014/main" id="{652BEA11-4DF2-42DB-A346-90A36F031E12}"/>
              </a:ext>
            </a:extLst>
          </p:cNvPr>
          <p:cNvPicPr>
            <a:picLocks noChangeAspect="1"/>
          </p:cNvPicPr>
          <p:nvPr/>
        </p:nvPicPr>
        <p:blipFill rotWithShape="1">
          <a:blip r:embed="rId4"/>
          <a:srcRect l="-422" t="5114" r="1162" b="7011"/>
          <a:stretch/>
        </p:blipFill>
        <p:spPr>
          <a:xfrm>
            <a:off x="1772647" y="319235"/>
            <a:ext cx="5105126" cy="5763943"/>
          </a:xfrm>
          <a:prstGeom prst="rect">
            <a:avLst/>
          </a:prstGeom>
        </p:spPr>
      </p:pic>
      <p:sp>
        <p:nvSpPr>
          <p:cNvPr id="15" name="Ellipse 14">
            <a:extLst>
              <a:ext uri="{FF2B5EF4-FFF2-40B4-BE49-F238E27FC236}">
                <a16:creationId xmlns:a16="http://schemas.microsoft.com/office/drawing/2014/main" id="{D642D2CB-7833-45DA-888C-5214EDDFB46B}"/>
              </a:ext>
            </a:extLst>
          </p:cNvPr>
          <p:cNvSpPr/>
          <p:nvPr/>
        </p:nvSpPr>
        <p:spPr>
          <a:xfrm>
            <a:off x="151683" y="5077372"/>
            <a:ext cx="1409700" cy="14344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Inhaltsplatzhalter 4">
            <a:extLst>
              <a:ext uri="{FF2B5EF4-FFF2-40B4-BE49-F238E27FC236}">
                <a16:creationId xmlns:a16="http://schemas.microsoft.com/office/drawing/2014/main" id="{8945D1D2-2450-4DE7-A245-4644F8AF93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756" y="5184972"/>
            <a:ext cx="1291554" cy="1291554"/>
          </a:xfrm>
          <a:prstGeom prst="rect">
            <a:avLst/>
          </a:prstGeom>
        </p:spPr>
      </p:pic>
      <p:sp>
        <p:nvSpPr>
          <p:cNvPr id="11" name="Rechteck 10">
            <a:extLst>
              <a:ext uri="{FF2B5EF4-FFF2-40B4-BE49-F238E27FC236}">
                <a16:creationId xmlns:a16="http://schemas.microsoft.com/office/drawing/2014/main" id="{3B8367ED-8A4E-4A5B-9284-9F4502F3587D}"/>
              </a:ext>
            </a:extLst>
          </p:cNvPr>
          <p:cNvSpPr/>
          <p:nvPr/>
        </p:nvSpPr>
        <p:spPr>
          <a:xfrm>
            <a:off x="6899828" y="6206245"/>
            <a:ext cx="3555269" cy="276999"/>
          </a:xfrm>
          <a:prstGeom prst="rect">
            <a:avLst/>
          </a:prstGeom>
        </p:spPr>
        <p:txBody>
          <a:bodyPr wrap="none">
            <a:spAutoFit/>
          </a:bodyPr>
          <a:lstStyle/>
          <a:p>
            <a:r>
              <a:rPr lang="de-DE" sz="1200" dirty="0">
                <a:solidFill>
                  <a:schemeClr val="bg1"/>
                </a:solidFill>
              </a:rPr>
              <a:t>http://dm.unife.it/geometria/storia/Germain_en.html</a:t>
            </a:r>
          </a:p>
        </p:txBody>
      </p:sp>
      <p:sp>
        <p:nvSpPr>
          <p:cNvPr id="12" name="Rechteck 11">
            <a:extLst>
              <a:ext uri="{FF2B5EF4-FFF2-40B4-BE49-F238E27FC236}">
                <a16:creationId xmlns:a16="http://schemas.microsoft.com/office/drawing/2014/main" id="{C200858E-5122-4BFC-9ABD-6741AC79AC92}"/>
              </a:ext>
            </a:extLst>
          </p:cNvPr>
          <p:cNvSpPr/>
          <p:nvPr/>
        </p:nvSpPr>
        <p:spPr>
          <a:xfrm>
            <a:off x="1745693" y="6106035"/>
            <a:ext cx="6096000" cy="276999"/>
          </a:xfrm>
          <a:prstGeom prst="rect">
            <a:avLst/>
          </a:prstGeom>
        </p:spPr>
        <p:txBody>
          <a:bodyPr>
            <a:spAutoFit/>
          </a:bodyPr>
          <a:lstStyle/>
          <a:p>
            <a:r>
              <a:rPr lang="de-DE" sz="1200" dirty="0">
                <a:solidFill>
                  <a:schemeClr val="bg1"/>
                </a:solidFill>
              </a:rPr>
              <a:t>https://www.sciencedirect.com/science/article/pii/S0315086009001347</a:t>
            </a:r>
          </a:p>
        </p:txBody>
      </p:sp>
      <p:sp>
        <p:nvSpPr>
          <p:cNvPr id="6" name="Ellipse 5">
            <a:extLst>
              <a:ext uri="{FF2B5EF4-FFF2-40B4-BE49-F238E27FC236}">
                <a16:creationId xmlns:a16="http://schemas.microsoft.com/office/drawing/2014/main" id="{0D5A24EF-BC73-4AE2-922E-FB60480FDE79}"/>
              </a:ext>
            </a:extLst>
          </p:cNvPr>
          <p:cNvSpPr/>
          <p:nvPr/>
        </p:nvSpPr>
        <p:spPr>
          <a:xfrm>
            <a:off x="3088705" y="1182330"/>
            <a:ext cx="1037637" cy="43109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670843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2779F603-B669-4AD6-82F9-E09F7616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platzhalter 4">
            <a:extLst>
              <a:ext uri="{FF2B5EF4-FFF2-40B4-BE49-F238E27FC236}">
                <a16:creationId xmlns:a16="http://schemas.microsoft.com/office/drawing/2014/main" id="{053E3124-1808-49BA-A09D-F676B619D682}"/>
              </a:ext>
            </a:extLst>
          </p:cNvPr>
          <p:cNvSpPr>
            <a:spLocks noGrp="1"/>
          </p:cNvSpPr>
          <p:nvPr>
            <p:ph type="body" idx="1"/>
          </p:nvPr>
        </p:nvSpPr>
        <p:spPr>
          <a:xfrm>
            <a:off x="5447071" y="2533650"/>
            <a:ext cx="6269347" cy="1946072"/>
          </a:xfrm>
        </p:spPr>
        <p:txBody>
          <a:bodyPr vert="horz" lIns="91440" tIns="45720" rIns="91440" bIns="45720" rtlCol="0">
            <a:normAutofit/>
          </a:bodyPr>
          <a:lstStyle/>
          <a:p>
            <a:r>
              <a:rPr lang="en-US" sz="6600" dirty="0">
                <a:solidFill>
                  <a:schemeClr val="tx1">
                    <a:lumMod val="85000"/>
                    <a:lumOff val="15000"/>
                  </a:schemeClr>
                </a:solidFill>
              </a:rPr>
              <a:t>Erfolge </a:t>
            </a:r>
            <a:r>
              <a:rPr lang="en-US" sz="4000" dirty="0">
                <a:solidFill>
                  <a:schemeClr val="tx1">
                    <a:lumMod val="85000"/>
                    <a:lumOff val="15000"/>
                  </a:schemeClr>
                </a:solidFill>
              </a:rPr>
              <a:t>in der </a:t>
            </a:r>
            <a:r>
              <a:rPr lang="en-US" sz="6600" dirty="0">
                <a:solidFill>
                  <a:schemeClr val="tx1">
                    <a:lumMod val="85000"/>
                    <a:lumOff val="15000"/>
                  </a:schemeClr>
                </a:solidFill>
              </a:rPr>
              <a:t>Mathematik</a:t>
            </a:r>
          </a:p>
        </p:txBody>
      </p:sp>
      <p:pic>
        <p:nvPicPr>
          <p:cNvPr id="24" name="Picture 2" descr="Bildergebnis für sophie germain&quot;">
            <a:extLst>
              <a:ext uri="{FF2B5EF4-FFF2-40B4-BE49-F238E27FC236}">
                <a16:creationId xmlns:a16="http://schemas.microsoft.com/office/drawing/2014/main" id="{D8AE351A-01F4-43FF-99A4-4DCB9C67D5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6"/>
          <a:stretch/>
        </p:blipFill>
        <p:spPr bwMode="auto">
          <a:xfrm>
            <a:off x="1108822" y="328472"/>
            <a:ext cx="3548030" cy="6005844"/>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a:extLst>
              <a:ext uri="{FF2B5EF4-FFF2-40B4-BE49-F238E27FC236}">
                <a16:creationId xmlns:a16="http://schemas.microsoft.com/office/drawing/2014/main" id="{7ABFD994-C2DC-4E7D-9411-C7FF7813E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BC0D1FC6-352C-4C7D-825F-C4E2F6A80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541AFC2C-CD98-4478-AB71-1A864026D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liennummernplatzhalter 7">
            <a:extLst>
              <a:ext uri="{FF2B5EF4-FFF2-40B4-BE49-F238E27FC236}">
                <a16:creationId xmlns:a16="http://schemas.microsoft.com/office/drawing/2014/main" id="{667F1C68-B493-4078-8ADE-D9247F6530B2}"/>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71F8491B-ED0C-4058-A88F-231CCBEF9F71}" type="slidenum">
              <a:rPr lang="en-US" smtClean="0"/>
              <a:pPr defTabSz="914400">
                <a:spcAft>
                  <a:spcPts val="600"/>
                </a:spcAft>
              </a:pPr>
              <a:t>7</a:t>
            </a:fld>
            <a:endParaRPr lang="en-US"/>
          </a:p>
        </p:txBody>
      </p:sp>
      <p:sp>
        <p:nvSpPr>
          <p:cNvPr id="17" name="Textfeld 16">
            <a:extLst>
              <a:ext uri="{FF2B5EF4-FFF2-40B4-BE49-F238E27FC236}">
                <a16:creationId xmlns:a16="http://schemas.microsoft.com/office/drawing/2014/main" id="{80166EF3-4680-4A23-8CFD-6869E3707923}"/>
              </a:ext>
            </a:extLst>
          </p:cNvPr>
          <p:cNvSpPr txBox="1"/>
          <p:nvPr/>
        </p:nvSpPr>
        <p:spPr>
          <a:xfrm>
            <a:off x="1207658" y="6386572"/>
            <a:ext cx="7059230" cy="261610"/>
          </a:xfrm>
          <a:prstGeom prst="rect">
            <a:avLst/>
          </a:prstGeom>
          <a:noFill/>
        </p:spPr>
        <p:txBody>
          <a:bodyPr wrap="square" rtlCol="0">
            <a:spAutoFit/>
          </a:bodyPr>
          <a:lstStyle/>
          <a:p>
            <a:r>
              <a:rPr lang="de-DE" sz="1100" dirty="0">
                <a:solidFill>
                  <a:schemeClr val="bg1"/>
                </a:solidFill>
              </a:rPr>
              <a:t>http://fermatslasttheorem.blogspot.com/2005/08/sophie-germain.html</a:t>
            </a:r>
          </a:p>
        </p:txBody>
      </p:sp>
    </p:spTree>
    <p:extLst>
      <p:ext uri="{BB962C8B-B14F-4D97-AF65-F5344CB8AC3E}">
        <p14:creationId xmlns:p14="http://schemas.microsoft.com/office/powerpoint/2010/main" val="159882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FC24A-56A1-4E39-A29B-6A2880300B3D}"/>
              </a:ext>
            </a:extLst>
          </p:cNvPr>
          <p:cNvSpPr>
            <a:spLocks noGrp="1"/>
          </p:cNvSpPr>
          <p:nvPr>
            <p:ph type="title"/>
          </p:nvPr>
        </p:nvSpPr>
        <p:spPr>
          <a:xfrm>
            <a:off x="2418080" y="286603"/>
            <a:ext cx="10058400" cy="1450757"/>
          </a:xfrm>
        </p:spPr>
        <p:txBody>
          <a:bodyPr/>
          <a:lstStyle/>
          <a:p>
            <a:r>
              <a:rPr lang="de-DE" dirty="0"/>
              <a:t>Sophie Germain Primzahlen</a:t>
            </a:r>
          </a:p>
        </p:txBody>
      </p:sp>
      <p:sp>
        <p:nvSpPr>
          <p:cNvPr id="7" name="Ellipse 6">
            <a:extLst>
              <a:ext uri="{FF2B5EF4-FFF2-40B4-BE49-F238E27FC236}">
                <a16:creationId xmlns:a16="http://schemas.microsoft.com/office/drawing/2014/main" id="{A6A6A953-FAE9-4BB1-A1B1-6669B22BD9C0}"/>
              </a:ext>
            </a:extLst>
          </p:cNvPr>
          <p:cNvSpPr/>
          <p:nvPr/>
        </p:nvSpPr>
        <p:spPr>
          <a:xfrm>
            <a:off x="274667" y="5114518"/>
            <a:ext cx="1409700" cy="15388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Inhaltsplatzhalter 4">
            <a:extLst>
              <a:ext uri="{FF2B5EF4-FFF2-40B4-BE49-F238E27FC236}">
                <a16:creationId xmlns:a16="http://schemas.microsoft.com/office/drawing/2014/main" id="{96C0D89E-D9C3-4A54-AC55-7159C7A88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40" y="5383948"/>
            <a:ext cx="1291554" cy="1291554"/>
          </a:xfrm>
          <a:prstGeom prst="rect">
            <a:avLst/>
          </a:prstGeom>
        </p:spPr>
      </p:pic>
      <p:sp>
        <p:nvSpPr>
          <p:cNvPr id="9" name="Foliennummernplatzhalter 8">
            <a:extLst>
              <a:ext uri="{FF2B5EF4-FFF2-40B4-BE49-F238E27FC236}">
                <a16:creationId xmlns:a16="http://schemas.microsoft.com/office/drawing/2014/main" id="{326702EC-8102-4381-9459-08111D25F054}"/>
              </a:ext>
            </a:extLst>
          </p:cNvPr>
          <p:cNvSpPr>
            <a:spLocks noGrp="1"/>
          </p:cNvSpPr>
          <p:nvPr>
            <p:ph type="sldNum" sz="quarter" idx="12"/>
          </p:nvPr>
        </p:nvSpPr>
        <p:spPr/>
        <p:txBody>
          <a:bodyPr/>
          <a:lstStyle/>
          <a:p>
            <a:fld id="{71F8491B-ED0C-4058-A88F-231CCBEF9F71}" type="slidenum">
              <a:rPr lang="de-DE" sz="1600" smtClean="0"/>
              <a:t>8</a:t>
            </a:fld>
            <a:endParaRPr lang="de-DE" sz="1600"/>
          </a:p>
        </p:txBody>
      </p:sp>
      <p:pic>
        <p:nvPicPr>
          <p:cNvPr id="19" name="Picture 3" descr="Summary of the different categories of integer numbers: Integers are the set of negative and positive whole numbers plus zero. Natural numbers are integers that are larger than zero (i.e. all positive integers). Prime numbers are natural numbers that cannot be divided by any natural numbers other than 1 and itself (i.e all natural numbers that have exactly two distinct divisors). A Sophie Germain Prime is a prime number that satisfy the following property: when you multiply it by 2 and then add 1, you get another prime number. Finally, the new prime numbers generated in such way are called Safe Primes. ">
            <a:extLst>
              <a:ext uri="{FF2B5EF4-FFF2-40B4-BE49-F238E27FC236}">
                <a16:creationId xmlns:a16="http://schemas.microsoft.com/office/drawing/2014/main" id="{CF3C8C14-3D3C-467F-AE70-C2AA4E884F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8" b="64658"/>
          <a:stretch/>
        </p:blipFill>
        <p:spPr bwMode="auto">
          <a:xfrm>
            <a:off x="1684368" y="2526589"/>
            <a:ext cx="9311366" cy="497033"/>
          </a:xfrm>
          <a:prstGeom prst="rect">
            <a:avLst/>
          </a:prstGeom>
          <a:noFill/>
          <a:extLst>
            <a:ext uri="{909E8E84-426E-40DD-AFC4-6F175D3DCCD1}">
              <a14:hiddenFill xmlns:a14="http://schemas.microsoft.com/office/drawing/2010/main">
                <a:solidFill>
                  <a:srgbClr val="FFFFFF"/>
                </a:solidFill>
              </a14:hiddenFill>
            </a:ext>
          </a:extLst>
        </p:spPr>
      </p:pic>
      <p:pic>
        <p:nvPicPr>
          <p:cNvPr id="38" name="Grafik 37">
            <a:extLst>
              <a:ext uri="{FF2B5EF4-FFF2-40B4-BE49-F238E27FC236}">
                <a16:creationId xmlns:a16="http://schemas.microsoft.com/office/drawing/2014/main" id="{1DCE0798-7CA9-402E-A0DB-A6C590BD727F}"/>
              </a:ext>
            </a:extLst>
          </p:cNvPr>
          <p:cNvPicPr>
            <a:picLocks noChangeAspect="1"/>
          </p:cNvPicPr>
          <p:nvPr/>
        </p:nvPicPr>
        <p:blipFill>
          <a:blip r:embed="rId4"/>
          <a:stretch>
            <a:fillRect/>
          </a:stretch>
        </p:blipFill>
        <p:spPr>
          <a:xfrm>
            <a:off x="1579671" y="2896505"/>
            <a:ext cx="9613724" cy="633960"/>
          </a:xfrm>
          <a:prstGeom prst="rect">
            <a:avLst/>
          </a:prstGeom>
        </p:spPr>
      </p:pic>
      <p:pic>
        <p:nvPicPr>
          <p:cNvPr id="39" name="Grafik 38">
            <a:extLst>
              <a:ext uri="{FF2B5EF4-FFF2-40B4-BE49-F238E27FC236}">
                <a16:creationId xmlns:a16="http://schemas.microsoft.com/office/drawing/2014/main" id="{D2177595-45F3-44ED-AB5C-2E4060E59A0A}"/>
              </a:ext>
            </a:extLst>
          </p:cNvPr>
          <p:cNvPicPr>
            <a:picLocks noChangeAspect="1"/>
          </p:cNvPicPr>
          <p:nvPr/>
        </p:nvPicPr>
        <p:blipFill>
          <a:blip r:embed="rId5"/>
          <a:stretch>
            <a:fillRect/>
          </a:stretch>
        </p:blipFill>
        <p:spPr>
          <a:xfrm>
            <a:off x="1625294" y="3272604"/>
            <a:ext cx="9760974" cy="715380"/>
          </a:xfrm>
          <a:prstGeom prst="rect">
            <a:avLst/>
          </a:prstGeom>
        </p:spPr>
      </p:pic>
      <p:pic>
        <p:nvPicPr>
          <p:cNvPr id="40" name="Grafik 39">
            <a:extLst>
              <a:ext uri="{FF2B5EF4-FFF2-40B4-BE49-F238E27FC236}">
                <a16:creationId xmlns:a16="http://schemas.microsoft.com/office/drawing/2014/main" id="{D8BCBA21-5B10-4E3F-8710-077D868244E5}"/>
              </a:ext>
            </a:extLst>
          </p:cNvPr>
          <p:cNvPicPr>
            <a:picLocks noChangeAspect="1"/>
          </p:cNvPicPr>
          <p:nvPr/>
        </p:nvPicPr>
        <p:blipFill>
          <a:blip r:embed="rId6"/>
          <a:stretch>
            <a:fillRect/>
          </a:stretch>
        </p:blipFill>
        <p:spPr>
          <a:xfrm>
            <a:off x="1356033" y="3620073"/>
            <a:ext cx="9987225" cy="1429015"/>
          </a:xfrm>
          <a:prstGeom prst="rect">
            <a:avLst/>
          </a:prstGeom>
        </p:spPr>
      </p:pic>
      <mc:AlternateContent xmlns:mc="http://schemas.openxmlformats.org/markup-compatibility/2006" xmlns:p14="http://schemas.microsoft.com/office/powerpoint/2010/main">
        <mc:Choice Requires="p14">
          <p:contentPart p14:bwMode="auto" r:id="rId7">
            <p14:nvContentPartPr>
              <p14:cNvPr id="45" name="Freihand 44">
                <a:extLst>
                  <a:ext uri="{FF2B5EF4-FFF2-40B4-BE49-F238E27FC236}">
                    <a16:creationId xmlns:a16="http://schemas.microsoft.com/office/drawing/2014/main" id="{A9F12836-14B4-4EA1-8392-79936998781C}"/>
                  </a:ext>
                </a:extLst>
              </p14:cNvPr>
              <p14:cNvContentPartPr/>
              <p14:nvPr/>
            </p14:nvContentPartPr>
            <p14:xfrm>
              <a:off x="1863272" y="3718803"/>
              <a:ext cx="164880" cy="31680"/>
            </p14:xfrm>
          </p:contentPart>
        </mc:Choice>
        <mc:Fallback xmlns="">
          <p:pic>
            <p:nvPicPr>
              <p:cNvPr id="45" name="Freihand 44">
                <a:extLst>
                  <a:ext uri="{FF2B5EF4-FFF2-40B4-BE49-F238E27FC236}">
                    <a16:creationId xmlns:a16="http://schemas.microsoft.com/office/drawing/2014/main" id="{A9F12836-14B4-4EA1-8392-79936998781C}"/>
                  </a:ext>
                </a:extLst>
              </p:cNvPr>
              <p:cNvPicPr/>
              <p:nvPr/>
            </p:nvPicPr>
            <p:blipFill>
              <a:blip r:embed="rId9"/>
              <a:stretch>
                <a:fillRect/>
              </a:stretch>
            </p:blipFill>
            <p:spPr>
              <a:xfrm>
                <a:off x="1800272" y="3656511"/>
                <a:ext cx="290520" cy="15590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Freihand 49">
                <a:extLst>
                  <a:ext uri="{FF2B5EF4-FFF2-40B4-BE49-F238E27FC236}">
                    <a16:creationId xmlns:a16="http://schemas.microsoft.com/office/drawing/2014/main" id="{9FDB4F2C-9E14-4EC2-8C38-4CC8E419AF0D}"/>
                  </a:ext>
                </a:extLst>
              </p14:cNvPr>
              <p14:cNvContentPartPr/>
              <p14:nvPr/>
            </p14:nvContentPartPr>
            <p14:xfrm>
              <a:off x="1831592" y="3666963"/>
              <a:ext cx="374400" cy="76680"/>
            </p14:xfrm>
          </p:contentPart>
        </mc:Choice>
        <mc:Fallback xmlns="">
          <p:pic>
            <p:nvPicPr>
              <p:cNvPr id="50" name="Freihand 49">
                <a:extLst>
                  <a:ext uri="{FF2B5EF4-FFF2-40B4-BE49-F238E27FC236}">
                    <a16:creationId xmlns:a16="http://schemas.microsoft.com/office/drawing/2014/main" id="{9FDB4F2C-9E14-4EC2-8C38-4CC8E419AF0D}"/>
                  </a:ext>
                </a:extLst>
              </p:cNvPr>
              <p:cNvPicPr/>
              <p:nvPr/>
            </p:nvPicPr>
            <p:blipFill>
              <a:blip r:embed="rId11"/>
              <a:stretch>
                <a:fillRect/>
              </a:stretch>
            </p:blipFill>
            <p:spPr>
              <a:xfrm>
                <a:off x="1822592" y="3658323"/>
                <a:ext cx="392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6" name="Freihand 55">
                <a:extLst>
                  <a:ext uri="{FF2B5EF4-FFF2-40B4-BE49-F238E27FC236}">
                    <a16:creationId xmlns:a16="http://schemas.microsoft.com/office/drawing/2014/main" id="{F12EC6F6-FE74-4637-B724-F3938D65F634}"/>
                  </a:ext>
                </a:extLst>
              </p14:cNvPr>
              <p14:cNvContentPartPr/>
              <p14:nvPr/>
            </p14:nvContentPartPr>
            <p14:xfrm>
              <a:off x="3243512" y="3691443"/>
              <a:ext cx="827280" cy="29160"/>
            </p14:xfrm>
          </p:contentPart>
        </mc:Choice>
        <mc:Fallback xmlns="">
          <p:pic>
            <p:nvPicPr>
              <p:cNvPr id="56" name="Freihand 55">
                <a:extLst>
                  <a:ext uri="{FF2B5EF4-FFF2-40B4-BE49-F238E27FC236}">
                    <a16:creationId xmlns:a16="http://schemas.microsoft.com/office/drawing/2014/main" id="{F12EC6F6-FE74-4637-B724-F3938D65F634}"/>
                  </a:ext>
                </a:extLst>
              </p:cNvPr>
              <p:cNvPicPr/>
              <p:nvPr/>
            </p:nvPicPr>
            <p:blipFill>
              <a:blip r:embed="rId13"/>
              <a:stretch>
                <a:fillRect/>
              </a:stretch>
            </p:blipFill>
            <p:spPr>
              <a:xfrm>
                <a:off x="3234512" y="3682553"/>
                <a:ext cx="844920" cy="4658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9" name="Freihand 58">
                <a:extLst>
                  <a:ext uri="{FF2B5EF4-FFF2-40B4-BE49-F238E27FC236}">
                    <a16:creationId xmlns:a16="http://schemas.microsoft.com/office/drawing/2014/main" id="{5DE2710B-1157-4443-9315-15AC5B50CD19}"/>
                  </a:ext>
                </a:extLst>
              </p14:cNvPr>
              <p14:cNvContentPartPr/>
              <p14:nvPr/>
            </p14:nvContentPartPr>
            <p14:xfrm>
              <a:off x="4764668" y="3691863"/>
              <a:ext cx="46800" cy="48600"/>
            </p14:xfrm>
          </p:contentPart>
        </mc:Choice>
        <mc:Fallback xmlns="">
          <p:pic>
            <p:nvPicPr>
              <p:cNvPr id="59" name="Freihand 58">
                <a:extLst>
                  <a:ext uri="{FF2B5EF4-FFF2-40B4-BE49-F238E27FC236}">
                    <a16:creationId xmlns:a16="http://schemas.microsoft.com/office/drawing/2014/main" id="{5DE2710B-1157-4443-9315-15AC5B50CD19}"/>
                  </a:ext>
                </a:extLst>
              </p:cNvPr>
              <p:cNvPicPr/>
              <p:nvPr/>
            </p:nvPicPr>
            <p:blipFill>
              <a:blip r:embed="rId15"/>
              <a:stretch>
                <a:fillRect/>
              </a:stretch>
            </p:blipFill>
            <p:spPr>
              <a:xfrm>
                <a:off x="4746668" y="3674223"/>
                <a:ext cx="82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0" name="Freihand 59">
                <a:extLst>
                  <a:ext uri="{FF2B5EF4-FFF2-40B4-BE49-F238E27FC236}">
                    <a16:creationId xmlns:a16="http://schemas.microsoft.com/office/drawing/2014/main" id="{B9ACB50B-7D1F-4550-8AE0-E673D5DBBC3B}"/>
                  </a:ext>
                </a:extLst>
              </p14:cNvPr>
              <p14:cNvContentPartPr/>
              <p14:nvPr/>
            </p14:nvContentPartPr>
            <p14:xfrm>
              <a:off x="5222948" y="3690423"/>
              <a:ext cx="76320" cy="129600"/>
            </p14:xfrm>
          </p:contentPart>
        </mc:Choice>
        <mc:Fallback xmlns="">
          <p:pic>
            <p:nvPicPr>
              <p:cNvPr id="60" name="Freihand 59">
                <a:extLst>
                  <a:ext uri="{FF2B5EF4-FFF2-40B4-BE49-F238E27FC236}">
                    <a16:creationId xmlns:a16="http://schemas.microsoft.com/office/drawing/2014/main" id="{B9ACB50B-7D1F-4550-8AE0-E673D5DBBC3B}"/>
                  </a:ext>
                </a:extLst>
              </p:cNvPr>
              <p:cNvPicPr/>
              <p:nvPr/>
            </p:nvPicPr>
            <p:blipFill>
              <a:blip r:embed="rId17"/>
              <a:stretch>
                <a:fillRect/>
              </a:stretch>
            </p:blipFill>
            <p:spPr>
              <a:xfrm>
                <a:off x="5204948" y="3672783"/>
                <a:ext cx="111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 name="Freihand 60">
                <a:extLst>
                  <a:ext uri="{FF2B5EF4-FFF2-40B4-BE49-F238E27FC236}">
                    <a16:creationId xmlns:a16="http://schemas.microsoft.com/office/drawing/2014/main" id="{7BB77ABD-78AE-4FB7-9A71-4B75A6346C8A}"/>
                  </a:ext>
                </a:extLst>
              </p14:cNvPr>
              <p14:cNvContentPartPr/>
              <p14:nvPr/>
            </p14:nvContentPartPr>
            <p14:xfrm>
              <a:off x="5470628" y="3719583"/>
              <a:ext cx="933480" cy="78120"/>
            </p14:xfrm>
          </p:contentPart>
        </mc:Choice>
        <mc:Fallback xmlns="">
          <p:pic>
            <p:nvPicPr>
              <p:cNvPr id="61" name="Freihand 60">
                <a:extLst>
                  <a:ext uri="{FF2B5EF4-FFF2-40B4-BE49-F238E27FC236}">
                    <a16:creationId xmlns:a16="http://schemas.microsoft.com/office/drawing/2014/main" id="{7BB77ABD-78AE-4FB7-9A71-4B75A6346C8A}"/>
                  </a:ext>
                </a:extLst>
              </p:cNvPr>
              <p:cNvPicPr/>
              <p:nvPr/>
            </p:nvPicPr>
            <p:blipFill>
              <a:blip r:embed="rId19"/>
              <a:stretch>
                <a:fillRect/>
              </a:stretch>
            </p:blipFill>
            <p:spPr>
              <a:xfrm>
                <a:off x="5407628" y="3656583"/>
                <a:ext cx="10591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Freihand 61">
                <a:extLst>
                  <a:ext uri="{FF2B5EF4-FFF2-40B4-BE49-F238E27FC236}">
                    <a16:creationId xmlns:a16="http://schemas.microsoft.com/office/drawing/2014/main" id="{5E7F07C6-955C-4EB7-A7A5-2AB950C93433}"/>
                  </a:ext>
                </a:extLst>
              </p14:cNvPr>
              <p14:cNvContentPartPr/>
              <p14:nvPr/>
            </p14:nvContentPartPr>
            <p14:xfrm>
              <a:off x="6930113" y="3724206"/>
              <a:ext cx="523440" cy="66600"/>
            </p14:xfrm>
          </p:contentPart>
        </mc:Choice>
        <mc:Fallback xmlns="">
          <p:pic>
            <p:nvPicPr>
              <p:cNvPr id="62" name="Freihand 61">
                <a:extLst>
                  <a:ext uri="{FF2B5EF4-FFF2-40B4-BE49-F238E27FC236}">
                    <a16:creationId xmlns:a16="http://schemas.microsoft.com/office/drawing/2014/main" id="{5E7F07C6-955C-4EB7-A7A5-2AB950C93433}"/>
                  </a:ext>
                </a:extLst>
              </p:cNvPr>
              <p:cNvPicPr/>
              <p:nvPr/>
            </p:nvPicPr>
            <p:blipFill>
              <a:blip r:embed="rId21"/>
              <a:stretch>
                <a:fillRect/>
              </a:stretch>
            </p:blipFill>
            <p:spPr>
              <a:xfrm>
                <a:off x="6867113" y="3661206"/>
                <a:ext cx="649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26" name="Freihand 1025">
                <a:extLst>
                  <a:ext uri="{FF2B5EF4-FFF2-40B4-BE49-F238E27FC236}">
                    <a16:creationId xmlns:a16="http://schemas.microsoft.com/office/drawing/2014/main" id="{9F2F360F-3992-4A08-A5EF-32C280A3F9B4}"/>
                  </a:ext>
                </a:extLst>
              </p14:cNvPr>
              <p14:cNvContentPartPr/>
              <p14:nvPr/>
            </p14:nvContentPartPr>
            <p14:xfrm>
              <a:off x="7966868" y="3731339"/>
              <a:ext cx="838800" cy="56880"/>
            </p14:xfrm>
          </p:contentPart>
        </mc:Choice>
        <mc:Fallback xmlns="">
          <p:pic>
            <p:nvPicPr>
              <p:cNvPr id="1026" name="Freihand 1025">
                <a:extLst>
                  <a:ext uri="{FF2B5EF4-FFF2-40B4-BE49-F238E27FC236}">
                    <a16:creationId xmlns:a16="http://schemas.microsoft.com/office/drawing/2014/main" id="{9F2F360F-3992-4A08-A5EF-32C280A3F9B4}"/>
                  </a:ext>
                </a:extLst>
              </p:cNvPr>
              <p:cNvPicPr/>
              <p:nvPr/>
            </p:nvPicPr>
            <p:blipFill>
              <a:blip r:embed="rId23"/>
              <a:stretch>
                <a:fillRect/>
              </a:stretch>
            </p:blipFill>
            <p:spPr>
              <a:xfrm>
                <a:off x="7904201" y="3668699"/>
                <a:ext cx="964494"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33" name="Freihand 1032">
                <a:extLst>
                  <a:ext uri="{FF2B5EF4-FFF2-40B4-BE49-F238E27FC236}">
                    <a16:creationId xmlns:a16="http://schemas.microsoft.com/office/drawing/2014/main" id="{26F57529-1A36-4B05-B83C-A2B3481D0581}"/>
                  </a:ext>
                </a:extLst>
              </p14:cNvPr>
              <p14:cNvContentPartPr/>
              <p14:nvPr/>
            </p14:nvContentPartPr>
            <p14:xfrm>
              <a:off x="9314925" y="3713527"/>
              <a:ext cx="1210320" cy="76680"/>
            </p14:xfrm>
          </p:contentPart>
        </mc:Choice>
        <mc:Fallback xmlns="">
          <p:pic>
            <p:nvPicPr>
              <p:cNvPr id="1033" name="Freihand 1032">
                <a:extLst>
                  <a:ext uri="{FF2B5EF4-FFF2-40B4-BE49-F238E27FC236}">
                    <a16:creationId xmlns:a16="http://schemas.microsoft.com/office/drawing/2014/main" id="{26F57529-1A36-4B05-B83C-A2B3481D0581}"/>
                  </a:ext>
                </a:extLst>
              </p:cNvPr>
              <p:cNvPicPr/>
              <p:nvPr/>
            </p:nvPicPr>
            <p:blipFill>
              <a:blip r:embed="rId25"/>
              <a:stretch>
                <a:fillRect/>
              </a:stretch>
            </p:blipFill>
            <p:spPr>
              <a:xfrm>
                <a:off x="9251944" y="3650527"/>
                <a:ext cx="1335923" cy="202320"/>
              </a:xfrm>
              <a:prstGeom prst="rect">
                <a:avLst/>
              </a:prstGeom>
            </p:spPr>
          </p:pic>
        </mc:Fallback>
      </mc:AlternateContent>
      <p:sp>
        <p:nvSpPr>
          <p:cNvPr id="1034" name="Rechteck 1033">
            <a:extLst>
              <a:ext uri="{FF2B5EF4-FFF2-40B4-BE49-F238E27FC236}">
                <a16:creationId xmlns:a16="http://schemas.microsoft.com/office/drawing/2014/main" id="{1780C672-28C0-4C55-872E-3A205CF4A5BA}"/>
              </a:ext>
            </a:extLst>
          </p:cNvPr>
          <p:cNvSpPr/>
          <p:nvPr/>
        </p:nvSpPr>
        <p:spPr>
          <a:xfrm>
            <a:off x="1668732" y="6057739"/>
            <a:ext cx="9435602" cy="246221"/>
          </a:xfrm>
          <a:prstGeom prst="rect">
            <a:avLst/>
          </a:prstGeom>
        </p:spPr>
        <p:txBody>
          <a:bodyPr wrap="square">
            <a:spAutoFit/>
          </a:bodyPr>
          <a:lstStyle/>
          <a:p>
            <a:r>
              <a:rPr lang="de-DE" sz="1000" dirty="0"/>
              <a:t>http://sitn.hms.harvard.edu/flash/2017/2-x-prime-1-200-year-old-story-sophie-germain-21st-century-legacy/</a:t>
            </a:r>
          </a:p>
        </p:txBody>
      </p:sp>
      <p:sp>
        <p:nvSpPr>
          <p:cNvPr id="1035" name="Rechteck 1034">
            <a:extLst>
              <a:ext uri="{FF2B5EF4-FFF2-40B4-BE49-F238E27FC236}">
                <a16:creationId xmlns:a16="http://schemas.microsoft.com/office/drawing/2014/main" id="{B0F6F377-ED31-40C2-BBB0-0FF172D1FC54}"/>
              </a:ext>
            </a:extLst>
          </p:cNvPr>
          <p:cNvSpPr/>
          <p:nvPr/>
        </p:nvSpPr>
        <p:spPr>
          <a:xfrm>
            <a:off x="1831592" y="4392004"/>
            <a:ext cx="1264033" cy="424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0" name="Rechteck 1039">
            <a:extLst>
              <a:ext uri="{FF2B5EF4-FFF2-40B4-BE49-F238E27FC236}">
                <a16:creationId xmlns:a16="http://schemas.microsoft.com/office/drawing/2014/main" id="{FFD52683-FB25-484E-B5EF-D2F106C2DABE}"/>
              </a:ext>
            </a:extLst>
          </p:cNvPr>
          <p:cNvSpPr/>
          <p:nvPr/>
        </p:nvSpPr>
        <p:spPr>
          <a:xfrm>
            <a:off x="1047750" y="3750483"/>
            <a:ext cx="2313826" cy="664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1229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40"/>
                                        </p:tgtEl>
                                      </p:cBhvr>
                                    </p:animEffect>
                                    <p:set>
                                      <p:cBhvr>
                                        <p:cTn id="19"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76828-9A7E-4138-A7BD-71EB57B8067B}"/>
              </a:ext>
            </a:extLst>
          </p:cNvPr>
          <p:cNvSpPr>
            <a:spLocks noGrp="1"/>
          </p:cNvSpPr>
          <p:nvPr>
            <p:ph type="title"/>
          </p:nvPr>
        </p:nvSpPr>
        <p:spPr/>
        <p:txBody>
          <a:bodyPr/>
          <a:lstStyle/>
          <a:p>
            <a:r>
              <a:rPr lang="de-DE" dirty="0"/>
              <a:t>Fermats letzter Satz</a:t>
            </a:r>
          </a:p>
        </p:txBody>
      </p:sp>
      <p:sp>
        <p:nvSpPr>
          <p:cNvPr id="3" name="Inhaltsplatzhalter 2">
            <a:extLst>
              <a:ext uri="{FF2B5EF4-FFF2-40B4-BE49-F238E27FC236}">
                <a16:creationId xmlns:a16="http://schemas.microsoft.com/office/drawing/2014/main" id="{9FE82728-D5FC-4E54-AFFA-AE03241CC3A4}"/>
              </a:ext>
            </a:extLst>
          </p:cNvPr>
          <p:cNvSpPr>
            <a:spLocks noGrp="1"/>
          </p:cNvSpPr>
          <p:nvPr>
            <p:ph idx="1"/>
          </p:nvPr>
        </p:nvSpPr>
        <p:spPr>
          <a:xfrm>
            <a:off x="1097280" y="1845734"/>
            <a:ext cx="7019633" cy="4023360"/>
          </a:xfrm>
        </p:spPr>
        <p:txBody>
          <a:bodyPr/>
          <a:lstStyle/>
          <a:p>
            <a:pPr>
              <a:buFont typeface="Courier New" panose="02070309020205020404" pitchFamily="49" charset="0"/>
              <a:buChar char="o"/>
            </a:pPr>
            <a:r>
              <a:rPr lang="de-DE" sz="2400" dirty="0"/>
              <a:t> Satz des Pythagoras: x²+y²=z²</a:t>
            </a:r>
          </a:p>
          <a:p>
            <a:pPr>
              <a:buFont typeface="Courier New" panose="02070309020205020404" pitchFamily="49" charset="0"/>
              <a:buChar char="o"/>
            </a:pPr>
            <a:r>
              <a:rPr lang="de-DE" sz="2400" dirty="0"/>
              <a:t> Fermats letzter Satz: x</a:t>
            </a:r>
            <a:r>
              <a:rPr lang="de-DE" sz="2400" baseline="30000" dirty="0"/>
              <a:t>n</a:t>
            </a:r>
            <a:r>
              <a:rPr lang="de-DE" sz="2400" dirty="0"/>
              <a:t>+y</a:t>
            </a:r>
            <a:r>
              <a:rPr lang="de-DE" sz="2400" baseline="30000" dirty="0"/>
              <a:t>n</a:t>
            </a:r>
            <a:r>
              <a:rPr lang="de-DE" sz="2400" dirty="0"/>
              <a:t>=z</a:t>
            </a:r>
            <a:r>
              <a:rPr lang="de-DE" sz="2400" baseline="30000" dirty="0"/>
              <a:t>n </a:t>
            </a:r>
          </a:p>
          <a:p>
            <a:pPr marL="0" indent="0">
              <a:buNone/>
            </a:pPr>
            <a:endParaRPr lang="de-DE" sz="2400" dirty="0"/>
          </a:p>
          <a:p>
            <a:pPr marL="0" indent="0">
              <a:buNone/>
            </a:pPr>
            <a:endParaRPr lang="de-DE" sz="2400" dirty="0"/>
          </a:p>
        </p:txBody>
      </p:sp>
      <p:sp>
        <p:nvSpPr>
          <p:cNvPr id="7" name="Ellipse 6">
            <a:extLst>
              <a:ext uri="{FF2B5EF4-FFF2-40B4-BE49-F238E27FC236}">
                <a16:creationId xmlns:a16="http://schemas.microsoft.com/office/drawing/2014/main" id="{A4C5B6CA-D64C-48C2-B3FD-CDFAF3A0C51C}"/>
              </a:ext>
            </a:extLst>
          </p:cNvPr>
          <p:cNvSpPr/>
          <p:nvPr/>
        </p:nvSpPr>
        <p:spPr>
          <a:xfrm>
            <a:off x="274667" y="5114518"/>
            <a:ext cx="1409700" cy="15388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Inhaltsplatzhalter 4">
            <a:extLst>
              <a:ext uri="{FF2B5EF4-FFF2-40B4-BE49-F238E27FC236}">
                <a16:creationId xmlns:a16="http://schemas.microsoft.com/office/drawing/2014/main" id="{62A84AC6-1BB4-40B3-945A-DA44C2A2B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40" y="5383948"/>
            <a:ext cx="1291554" cy="1291554"/>
          </a:xfrm>
          <a:prstGeom prst="rect">
            <a:avLst/>
          </a:prstGeom>
        </p:spPr>
      </p:pic>
      <p:sp>
        <p:nvSpPr>
          <p:cNvPr id="9" name="Foliennummernplatzhalter 8">
            <a:extLst>
              <a:ext uri="{FF2B5EF4-FFF2-40B4-BE49-F238E27FC236}">
                <a16:creationId xmlns:a16="http://schemas.microsoft.com/office/drawing/2014/main" id="{AE57EAC7-AA8F-417E-9785-7381D1D7513F}"/>
              </a:ext>
            </a:extLst>
          </p:cNvPr>
          <p:cNvSpPr>
            <a:spLocks noGrp="1"/>
          </p:cNvSpPr>
          <p:nvPr>
            <p:ph type="sldNum" sz="quarter" idx="12"/>
          </p:nvPr>
        </p:nvSpPr>
        <p:spPr/>
        <p:txBody>
          <a:bodyPr/>
          <a:lstStyle/>
          <a:p>
            <a:fld id="{71F8491B-ED0C-4058-A88F-231CCBEF9F71}" type="slidenum">
              <a:rPr lang="de-DE" sz="1600" smtClean="0"/>
              <a:t>9</a:t>
            </a:fld>
            <a:endParaRPr lang="de-DE" sz="1600"/>
          </a:p>
        </p:txBody>
      </p:sp>
      <p:sp>
        <p:nvSpPr>
          <p:cNvPr id="5" name="Rechteck 4">
            <a:extLst>
              <a:ext uri="{FF2B5EF4-FFF2-40B4-BE49-F238E27FC236}">
                <a16:creationId xmlns:a16="http://schemas.microsoft.com/office/drawing/2014/main" id="{A7BEB217-4A17-41F2-98E0-40A44A4A09DD}"/>
              </a:ext>
            </a:extLst>
          </p:cNvPr>
          <p:cNvSpPr/>
          <p:nvPr/>
        </p:nvSpPr>
        <p:spPr>
          <a:xfrm>
            <a:off x="8236181" y="5970284"/>
            <a:ext cx="4157592" cy="400110"/>
          </a:xfrm>
          <a:prstGeom prst="rect">
            <a:avLst/>
          </a:prstGeom>
        </p:spPr>
        <p:txBody>
          <a:bodyPr wrap="square">
            <a:spAutoFit/>
          </a:bodyPr>
          <a:lstStyle/>
          <a:p>
            <a:r>
              <a:rPr lang="de-DE" sz="1000" dirty="0"/>
              <a:t>https://www.abebooks.de/erstausgabe/Arithmeticorum-libri-sex-numeris-multangulis-liber/22872534843/bd#&amp;gid=1&amp;pid=3</a:t>
            </a:r>
          </a:p>
        </p:txBody>
      </p:sp>
      <p:pic>
        <p:nvPicPr>
          <p:cNvPr id="3076" name="Picture 4">
            <a:extLst>
              <a:ext uri="{FF2B5EF4-FFF2-40B4-BE49-F238E27FC236}">
                <a16:creationId xmlns:a16="http://schemas.microsoft.com/office/drawing/2014/main" id="{0136B6E3-159D-421E-A585-19EF1F87A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905" y="189363"/>
            <a:ext cx="3800420" cy="5780921"/>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51DA49A3-3665-478C-AD7C-CE7AC748D651}"/>
              </a:ext>
            </a:extLst>
          </p:cNvPr>
          <p:cNvSpPr/>
          <p:nvPr/>
        </p:nvSpPr>
        <p:spPr>
          <a:xfrm>
            <a:off x="8699383" y="3531765"/>
            <a:ext cx="2600588" cy="400110"/>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4">
            <a:extLst>
              <a:ext uri="{FF2B5EF4-FFF2-40B4-BE49-F238E27FC236}">
                <a16:creationId xmlns:a16="http://schemas.microsoft.com/office/drawing/2014/main" id="{A8B8F629-67C1-4A9D-8C50-1C44F7D1B5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43" t="56199" r="18222" b="34659"/>
          <a:stretch/>
        </p:blipFill>
        <p:spPr bwMode="auto">
          <a:xfrm>
            <a:off x="1273449" y="3164137"/>
            <a:ext cx="10169072" cy="1862354"/>
          </a:xfrm>
          <a:prstGeom prst="rect">
            <a:avLst/>
          </a:prstGeom>
          <a:noFill/>
          <a:extLst>
            <a:ext uri="{909E8E84-426E-40DD-AFC4-6F175D3DCCD1}">
              <a14:hiddenFill xmlns:a14="http://schemas.microsoft.com/office/drawing/2010/main">
                <a:solidFill>
                  <a:srgbClr val="FFFFFF"/>
                </a:solidFill>
              </a14:hiddenFill>
            </a:ext>
          </a:extLst>
        </p:spPr>
      </p:pic>
      <p:sp>
        <p:nvSpPr>
          <p:cNvPr id="11" name="Rechtwinkliges Dreieck 10">
            <a:extLst>
              <a:ext uri="{FF2B5EF4-FFF2-40B4-BE49-F238E27FC236}">
                <a16:creationId xmlns:a16="http://schemas.microsoft.com/office/drawing/2014/main" id="{D09DAAD5-9C42-45CD-91B8-27B77B22C17F}"/>
              </a:ext>
            </a:extLst>
          </p:cNvPr>
          <p:cNvSpPr/>
          <p:nvPr/>
        </p:nvSpPr>
        <p:spPr>
          <a:xfrm flipH="1">
            <a:off x="6096000" y="1826112"/>
            <a:ext cx="1533525" cy="910675"/>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3" name="Freihand 12">
                <a:extLst>
                  <a:ext uri="{FF2B5EF4-FFF2-40B4-BE49-F238E27FC236}">
                    <a16:creationId xmlns:a16="http://schemas.microsoft.com/office/drawing/2014/main" id="{0DE087F0-99C2-4AC5-B04A-2EE1ED2FF28E}"/>
                  </a:ext>
                </a:extLst>
              </p14:cNvPr>
              <p14:cNvContentPartPr/>
              <p14:nvPr/>
            </p14:nvContentPartPr>
            <p14:xfrm>
              <a:off x="7464839" y="2523254"/>
              <a:ext cx="170280" cy="218880"/>
            </p14:xfrm>
          </p:contentPart>
        </mc:Choice>
        <mc:Fallback xmlns="">
          <p:pic>
            <p:nvPicPr>
              <p:cNvPr id="13" name="Freihand 12">
                <a:extLst>
                  <a:ext uri="{FF2B5EF4-FFF2-40B4-BE49-F238E27FC236}">
                    <a16:creationId xmlns:a16="http://schemas.microsoft.com/office/drawing/2014/main" id="{0DE087F0-99C2-4AC5-B04A-2EE1ED2FF28E}"/>
                  </a:ext>
                </a:extLst>
              </p:cNvPr>
              <p:cNvPicPr/>
              <p:nvPr/>
            </p:nvPicPr>
            <p:blipFill>
              <a:blip r:embed="rId5"/>
              <a:stretch>
                <a:fillRect/>
              </a:stretch>
            </p:blipFill>
            <p:spPr>
              <a:xfrm>
                <a:off x="7460519" y="2518934"/>
                <a:ext cx="1789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Freihand 13">
                <a:extLst>
                  <a:ext uri="{FF2B5EF4-FFF2-40B4-BE49-F238E27FC236}">
                    <a16:creationId xmlns:a16="http://schemas.microsoft.com/office/drawing/2014/main" id="{E9DC29E9-AD1D-456F-B7AE-14D6C13D5DC9}"/>
                  </a:ext>
                </a:extLst>
              </p14:cNvPr>
              <p14:cNvContentPartPr/>
              <p14:nvPr/>
            </p14:nvContentPartPr>
            <p14:xfrm>
              <a:off x="7708559" y="2208974"/>
              <a:ext cx="142200" cy="168120"/>
            </p14:xfrm>
          </p:contentPart>
        </mc:Choice>
        <mc:Fallback xmlns="">
          <p:pic>
            <p:nvPicPr>
              <p:cNvPr id="14" name="Freihand 13">
                <a:extLst>
                  <a:ext uri="{FF2B5EF4-FFF2-40B4-BE49-F238E27FC236}">
                    <a16:creationId xmlns:a16="http://schemas.microsoft.com/office/drawing/2014/main" id="{E9DC29E9-AD1D-456F-B7AE-14D6C13D5DC9}"/>
                  </a:ext>
                </a:extLst>
              </p:cNvPr>
              <p:cNvPicPr/>
              <p:nvPr/>
            </p:nvPicPr>
            <p:blipFill>
              <a:blip r:embed="rId7"/>
              <a:stretch>
                <a:fillRect/>
              </a:stretch>
            </p:blipFill>
            <p:spPr>
              <a:xfrm>
                <a:off x="7699559" y="2199974"/>
                <a:ext cx="159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Freihand 14">
                <a:extLst>
                  <a:ext uri="{FF2B5EF4-FFF2-40B4-BE49-F238E27FC236}">
                    <a16:creationId xmlns:a16="http://schemas.microsoft.com/office/drawing/2014/main" id="{159B773A-0663-4BC6-8260-69669A9A1EC7}"/>
                  </a:ext>
                </a:extLst>
              </p14:cNvPr>
              <p14:cNvContentPartPr/>
              <p14:nvPr/>
            </p14:nvContentPartPr>
            <p14:xfrm>
              <a:off x="6826199" y="2828894"/>
              <a:ext cx="88920" cy="109440"/>
            </p14:xfrm>
          </p:contentPart>
        </mc:Choice>
        <mc:Fallback xmlns="">
          <p:pic>
            <p:nvPicPr>
              <p:cNvPr id="15" name="Freihand 14">
                <a:extLst>
                  <a:ext uri="{FF2B5EF4-FFF2-40B4-BE49-F238E27FC236}">
                    <a16:creationId xmlns:a16="http://schemas.microsoft.com/office/drawing/2014/main" id="{159B773A-0663-4BC6-8260-69669A9A1EC7}"/>
                  </a:ext>
                </a:extLst>
              </p:cNvPr>
              <p:cNvPicPr/>
              <p:nvPr/>
            </p:nvPicPr>
            <p:blipFill>
              <a:blip r:embed="rId9"/>
              <a:stretch>
                <a:fillRect/>
              </a:stretch>
            </p:blipFill>
            <p:spPr>
              <a:xfrm>
                <a:off x="6817199" y="2819894"/>
                <a:ext cx="106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Freihand 15">
                <a:extLst>
                  <a:ext uri="{FF2B5EF4-FFF2-40B4-BE49-F238E27FC236}">
                    <a16:creationId xmlns:a16="http://schemas.microsoft.com/office/drawing/2014/main" id="{34217574-17DD-4803-BF3B-6AFECFAF7866}"/>
                  </a:ext>
                </a:extLst>
              </p14:cNvPr>
              <p14:cNvContentPartPr/>
              <p14:nvPr/>
            </p14:nvContentPartPr>
            <p14:xfrm>
              <a:off x="6893879" y="2833934"/>
              <a:ext cx="104040" cy="201960"/>
            </p14:xfrm>
          </p:contentPart>
        </mc:Choice>
        <mc:Fallback xmlns="">
          <p:pic>
            <p:nvPicPr>
              <p:cNvPr id="16" name="Freihand 15">
                <a:extLst>
                  <a:ext uri="{FF2B5EF4-FFF2-40B4-BE49-F238E27FC236}">
                    <a16:creationId xmlns:a16="http://schemas.microsoft.com/office/drawing/2014/main" id="{34217574-17DD-4803-BF3B-6AFECFAF7866}"/>
                  </a:ext>
                </a:extLst>
              </p:cNvPr>
              <p:cNvPicPr/>
              <p:nvPr/>
            </p:nvPicPr>
            <p:blipFill>
              <a:blip r:embed="rId11"/>
              <a:stretch>
                <a:fillRect/>
              </a:stretch>
            </p:blipFill>
            <p:spPr>
              <a:xfrm>
                <a:off x="6885239" y="2824934"/>
                <a:ext cx="1216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30A58322-E2F3-42DF-A5B0-A702B31DE440}"/>
                  </a:ext>
                </a:extLst>
              </p14:cNvPr>
              <p14:cNvContentPartPr/>
              <p14:nvPr/>
            </p14:nvContentPartPr>
            <p14:xfrm>
              <a:off x="6623159" y="2066054"/>
              <a:ext cx="192600" cy="147600"/>
            </p14:xfrm>
          </p:contentPart>
        </mc:Choice>
        <mc:Fallback xmlns="">
          <p:pic>
            <p:nvPicPr>
              <p:cNvPr id="17" name="Freihand 16">
                <a:extLst>
                  <a:ext uri="{FF2B5EF4-FFF2-40B4-BE49-F238E27FC236}">
                    <a16:creationId xmlns:a16="http://schemas.microsoft.com/office/drawing/2014/main" id="{30A58322-E2F3-42DF-A5B0-A702B31DE440}"/>
                  </a:ext>
                </a:extLst>
              </p:cNvPr>
              <p:cNvPicPr/>
              <p:nvPr/>
            </p:nvPicPr>
            <p:blipFill>
              <a:blip r:embed="rId13"/>
              <a:stretch>
                <a:fillRect/>
              </a:stretch>
            </p:blipFill>
            <p:spPr>
              <a:xfrm>
                <a:off x="6614519" y="2057414"/>
                <a:ext cx="210240" cy="165240"/>
              </a:xfrm>
              <a:prstGeom prst="rect">
                <a:avLst/>
              </a:prstGeom>
            </p:spPr>
          </p:pic>
        </mc:Fallback>
      </mc:AlternateContent>
    </p:spTree>
    <p:extLst>
      <p:ext uri="{BB962C8B-B14F-4D97-AF65-F5344CB8AC3E}">
        <p14:creationId xmlns:p14="http://schemas.microsoft.com/office/powerpoint/2010/main" val="59300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theme/theme1.xml><?xml version="1.0" encoding="utf-8"?>
<a:theme xmlns:a="http://schemas.openxmlformats.org/drawingml/2006/main" name="Rückblick">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648</Words>
  <Application>Microsoft Office PowerPoint</Application>
  <PresentationFormat>Breitbild</PresentationFormat>
  <Paragraphs>78</Paragraphs>
  <Slides>17</Slides>
  <Notes>0</Notes>
  <HiddenSlides>3</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Calibri</vt:lpstr>
      <vt:lpstr>Calibri Light</vt:lpstr>
      <vt:lpstr>Candara Light</vt:lpstr>
      <vt:lpstr>Courier New</vt:lpstr>
      <vt:lpstr>Rückblick</vt:lpstr>
      <vt:lpstr>Sophie Germain </vt:lpstr>
      <vt:lpstr>PowerPoint-Präsentation</vt:lpstr>
      <vt:lpstr>Erste Interessen in der Mathematik </vt:lpstr>
      <vt:lpstr>Entwicklung</vt:lpstr>
      <vt:lpstr>PowerPoint-Präsentation</vt:lpstr>
      <vt:lpstr>Kontakte</vt:lpstr>
      <vt:lpstr>PowerPoint-Präsentation</vt:lpstr>
      <vt:lpstr>Sophie Germain Primzahlen</vt:lpstr>
      <vt:lpstr>Fermats letzter Satz</vt:lpstr>
      <vt:lpstr>Fermats letzter Satz</vt:lpstr>
      <vt:lpstr>Sophie Germain Identität</vt:lpstr>
      <vt:lpstr>Sophie Germain Identität</vt:lpstr>
      <vt:lpstr>PowerPoint-Präsentation</vt:lpstr>
      <vt:lpstr>PowerPoint-Präsentation</vt:lpstr>
      <vt:lpstr>PowerPoint-Präsentation</vt:lpstr>
      <vt:lpstr>Quellen</vt:lpstr>
      <vt:lpstr>Textquellen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Sophie Germain </dc:title>
  <dc:creator>Luiese Hein</dc:creator>
  <cp:lastModifiedBy>Luiese Hein</cp:lastModifiedBy>
  <cp:revision>1</cp:revision>
  <dcterms:created xsi:type="dcterms:W3CDTF">2020-02-14T12:09:18Z</dcterms:created>
  <dcterms:modified xsi:type="dcterms:W3CDTF">2020-02-14T12:09:35Z</dcterms:modified>
</cp:coreProperties>
</file>